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5" r:id="rId4"/>
    <p:sldId id="338" r:id="rId5"/>
    <p:sldId id="432" r:id="rId6"/>
    <p:sldId id="259" r:id="rId7"/>
    <p:sldId id="371" r:id="rId8"/>
    <p:sldId id="431" r:id="rId9"/>
    <p:sldId id="358" r:id="rId10"/>
    <p:sldId id="367" r:id="rId11"/>
    <p:sldId id="369" r:id="rId12"/>
    <p:sldId id="368" r:id="rId13"/>
    <p:sldId id="434" r:id="rId14"/>
    <p:sldId id="370" r:id="rId15"/>
    <p:sldId id="374" r:id="rId16"/>
    <p:sldId id="375" r:id="rId17"/>
    <p:sldId id="377" r:id="rId18"/>
    <p:sldId id="435" r:id="rId19"/>
    <p:sldId id="376" r:id="rId20"/>
    <p:sldId id="436" r:id="rId21"/>
    <p:sldId id="378" r:id="rId22"/>
    <p:sldId id="379" r:id="rId23"/>
    <p:sldId id="380" r:id="rId24"/>
    <p:sldId id="437" r:id="rId25"/>
    <p:sldId id="381" r:id="rId26"/>
    <p:sldId id="382" r:id="rId27"/>
    <p:sldId id="384" r:id="rId28"/>
    <p:sldId id="438" r:id="rId29"/>
    <p:sldId id="383" r:id="rId30"/>
    <p:sldId id="385" r:id="rId31"/>
    <p:sldId id="386" r:id="rId32"/>
    <p:sldId id="439" r:id="rId33"/>
    <p:sldId id="387" r:id="rId34"/>
    <p:sldId id="391" r:id="rId35"/>
    <p:sldId id="389" r:id="rId36"/>
    <p:sldId id="392" r:id="rId37"/>
    <p:sldId id="388" r:id="rId38"/>
    <p:sldId id="390" r:id="rId39"/>
    <p:sldId id="393" r:id="rId40"/>
    <p:sldId id="394" r:id="rId41"/>
    <p:sldId id="395" r:id="rId42"/>
    <p:sldId id="440" r:id="rId43"/>
    <p:sldId id="396" r:id="rId44"/>
    <p:sldId id="260" r:id="rId45"/>
    <p:sldId id="428" r:id="rId46"/>
    <p:sldId id="429" r:id="rId47"/>
    <p:sldId id="430" r:id="rId48"/>
    <p:sldId id="427" r:id="rId49"/>
    <p:sldId id="261" r:id="rId50"/>
    <p:sldId id="366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A9CC-7909-114D-6FDA-F4DC3CC1D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E2C10-C064-3503-D0F7-B0FBAE392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28C31-FE6E-6B57-DEE1-7B93478ED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45D0A-B637-4D93-44E5-C5996B98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EA4A3-F55A-BDD7-4103-8A97A961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87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4D46-5982-AD3C-3854-8A63DC01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A9450-EB08-54AF-CA68-7538C7289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1A9E-C9F3-838F-C839-DB742A78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C0C51-C33C-51CB-A135-75E381EC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3887A-5507-99E7-F1F9-A2E68880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63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8F5B3-5F05-5FB7-764F-C43D5AA74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70E69-CC42-B420-1BCB-125E6A8EF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55718-D6F4-7B89-5C1C-B7121D27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537C-A4DC-4AD8-6EA5-0136CE8D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C97CA-34D6-D836-E3E0-DDAD4711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54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78CF-F2C7-F400-75B6-F4004CCB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EDB3B-32F1-9EC2-C40B-6096216A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6D010-4BBA-82DF-757C-8872B9B0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AB1D-6062-4261-EADE-F3931AF3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8A921-553D-9A1D-76A5-32FE02A8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94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F7EB-14D7-299D-3752-0C891FE4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8D8C-B402-82C5-87E8-E584A704D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49A66-84E3-B42A-2393-2950205D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C41F8-1BC4-23DC-AC0C-FC566D6F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1AE8-F3BB-2B8F-34A7-9397ED9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8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B947-FF8D-2877-F1B4-38CBE122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BEC0-8896-A844-2FC8-E4DF431FD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8D6F1-B3F0-8D5B-E86D-D7EAE722C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29288-A516-1181-3113-F6E71A04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48733-716F-D22E-4C0B-447F5205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48763-9270-9FEA-6B3B-F0D8051D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347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3CDB-0511-AFC2-FA97-F8CADD86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E050-3DF7-1D15-330A-2CA1A82B9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E24EA-BC5F-68C3-C951-542C53D5E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1AA22-AE0B-5D2F-F89D-EB2B907E2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E9B98-7379-1950-A90D-12BA4F70A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F7E3B-9042-ACF5-939E-7EA3CD3B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3EF63-1327-FDC6-C8E0-A397E5ADC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51441-028A-2EF3-8D50-B5EFED86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6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4527-1D8B-F689-592B-47840FC1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417F0-0F96-B27B-7EB4-A5BDA1773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04A90-B3A1-39D0-7CC2-9287CE5C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FF6A8-8288-F329-C74A-83074842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87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4EC26-ED3B-43D4-22B3-16353C6E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C66164-998C-2D2A-B40B-D81DE4DD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9717-51AF-39B0-4F17-205270D0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99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81416-0299-8EC2-0316-3E974785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AB6B7-8997-42FE-2516-AAB437B57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2DAAB-69F6-55F2-B1BE-1B1EE1D6B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AF15F-CC7A-F832-4524-0D37CC7C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AA8D9-46C8-4532-41A4-B37FA08DA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6C128-951D-4E2C-06C0-D8732E87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99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0325-7917-40E1-0F0A-8D2B56D3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2C062-D352-BC0C-8F9D-66D7CCAC7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4411A-B9EC-0842-CF16-B3307EB1E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DFBF8-61CE-EC61-9FEB-85CA7987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59EB-9A24-19FC-8C83-517B7E4A6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69BF6-D624-00B5-16DB-A97D8AC1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43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35EF6-A506-5ECC-E5F8-9AA18906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0823F-10F6-9A71-8574-0F46FF8B2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2D6EF-20AA-9586-D43A-021AB7AC6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CBF7A-88F4-42AB-8735-0D8B06B496B0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67077-AE8A-7C35-56D6-8B5888271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F54EA-2C2B-1D61-40A2-CF59A871B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6F847-018D-433C-B615-7770600D82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642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todo" TargetMode="External"/><Relationship Id="rId2" Type="http://schemas.openxmlformats.org/officeDocument/2006/relationships/hyperlink" Target="http://localhost:4200/api/to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:3000/api-doc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73EE-5745-B948-F1AB-2982F2B07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9392"/>
            <a:ext cx="9144000" cy="4453718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dirty="0"/>
              <a:t>to Web </a:t>
            </a:r>
            <a:r>
              <a:rPr lang="fr-FR" dirty="0" err="1"/>
              <a:t>Development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 4: </a:t>
            </a:r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– SPA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7A6FC9-854D-517C-3514-F3D41E102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6394" y="5127355"/>
            <a:ext cx="12228393" cy="1730645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https://github.com/Arnaud-Nauwynck/presentations/web/angular-demos-4-angular-spa.pdf</a:t>
            </a:r>
          </a:p>
        </p:txBody>
      </p:sp>
    </p:spTree>
    <p:extLst>
      <p:ext uri="{BB962C8B-B14F-4D97-AF65-F5344CB8AC3E}">
        <p14:creationId xmlns:p14="http://schemas.microsoft.com/office/powerpoint/2010/main" val="422658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1B54-9FB9-5B25-ECA1-A33F5F3E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91CDB-0191-ED39-D0DE-137019F57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54" y="1439366"/>
            <a:ext cx="6403233" cy="535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140266-BDAD-9C76-3F7C-0A486132E8BB}"/>
              </a:ext>
            </a:extLst>
          </p:cNvPr>
          <p:cNvSpPr/>
          <p:nvPr/>
        </p:nvSpPr>
        <p:spPr>
          <a:xfrm>
            <a:off x="3190875" y="1439366"/>
            <a:ext cx="2566988" cy="19417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95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F316-7873-A090-47D2-FAB2DA1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$ git </a:t>
            </a:r>
            <a:r>
              <a:rPr lang="fr-FR" dirty="0" err="1"/>
              <a:t>add</a:t>
            </a:r>
            <a:r>
              <a:rPr lang="fr-FR" dirty="0"/>
              <a:t> . ; git ci –m « init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B9BD3-C5E9-FBC4-3377-00B15DA0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745" y="1234896"/>
            <a:ext cx="6681755" cy="5623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2D2A25-55B0-D838-8A78-21A9542414C1}"/>
              </a:ext>
            </a:extLst>
          </p:cNvPr>
          <p:cNvSpPr/>
          <p:nvPr/>
        </p:nvSpPr>
        <p:spPr>
          <a:xfrm>
            <a:off x="3009900" y="1238246"/>
            <a:ext cx="1128705" cy="17621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DE064-39CF-62EE-6D5E-57F45E0F54F9}"/>
              </a:ext>
            </a:extLst>
          </p:cNvPr>
          <p:cNvSpPr/>
          <p:nvPr/>
        </p:nvSpPr>
        <p:spPr>
          <a:xfrm>
            <a:off x="3009899" y="6276971"/>
            <a:ext cx="1509714" cy="17621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7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270CE-454D-3C74-C4FF-49673BE2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@ng-bootstrap/ng-bootstrap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B6A7A-F2F9-CAC3-7D0E-FEB58CF2C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02" y="1800247"/>
            <a:ext cx="7848395" cy="3257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2762C-10BF-6692-5363-0B92FAAA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510" y="5536442"/>
            <a:ext cx="5775876" cy="7876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727C5B-B27A-871F-EEFB-71DB716BF33F}"/>
              </a:ext>
            </a:extLst>
          </p:cNvPr>
          <p:cNvSpPr/>
          <p:nvPr/>
        </p:nvSpPr>
        <p:spPr>
          <a:xfrm>
            <a:off x="2057400" y="1800247"/>
            <a:ext cx="3733800" cy="22381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76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586694" y="3047999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07FDF-BF86-00F4-D33C-254128A16F9D}"/>
              </a:ext>
            </a:extLst>
          </p:cNvPr>
          <p:cNvSpPr txBox="1"/>
          <p:nvPr/>
        </p:nvSpPr>
        <p:spPr>
          <a:xfrm>
            <a:off x="2838625" y="787022"/>
            <a:ext cx="7404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r>
              <a:rPr lang="fr-FR" sz="2400" dirty="0" err="1"/>
              <a:t>Rest</a:t>
            </a:r>
            <a:r>
              <a:rPr lang="fr-FR" sz="2400" dirty="0"/>
              <a:t> Api Backend Server – </a:t>
            </a:r>
            <a:r>
              <a:rPr lang="fr-FR" sz="2400" dirty="0" err="1"/>
              <a:t>NodeJS,Express,Swagger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 err="1"/>
              <a:t>Angular</a:t>
            </a:r>
            <a:r>
              <a:rPr lang="fr-FR" sz="2400" dirty="0"/>
              <a:t> + </a:t>
            </a:r>
            <a:r>
              <a:rPr lang="fr-FR" sz="2400" dirty="0" err="1"/>
              <a:t>ng-bootstrap</a:t>
            </a:r>
            <a:r>
              <a:rPr lang="fr-FR" sz="2400" dirty="0"/>
              <a:t> setup</a:t>
            </a:r>
          </a:p>
          <a:p>
            <a:r>
              <a:rPr lang="fr-FR" sz="2400" dirty="0"/>
              <a:t>Component Pages  (offline / </a:t>
            </a:r>
            <a:r>
              <a:rPr lang="fr-FR" sz="2400" dirty="0" err="1"/>
              <a:t>mock</a:t>
            </a:r>
            <a:r>
              <a:rPr lang="fr-FR" sz="2400" dirty="0"/>
              <a:t> data)</a:t>
            </a:r>
            <a:br>
              <a:rPr lang="fr-FR" sz="2400" dirty="0"/>
            </a:br>
            <a:r>
              <a:rPr lang="fr-FR" sz="2400" dirty="0"/>
              <a:t>   - List Page</a:t>
            </a:r>
          </a:p>
          <a:p>
            <a:r>
              <a:rPr lang="fr-FR" sz="2400" dirty="0"/>
              <a:t>   - Duplicate/</a:t>
            </a:r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button</a:t>
            </a:r>
            <a:endParaRPr lang="fr-FR" sz="2400" dirty="0"/>
          </a:p>
          <a:p>
            <a:r>
              <a:rPr lang="fr-FR" sz="2400" dirty="0"/>
              <a:t>   - </a:t>
            </a:r>
            <a:r>
              <a:rPr lang="fr-FR" sz="2400" dirty="0" err="1"/>
              <a:t>Detail</a:t>
            </a:r>
            <a:r>
              <a:rPr lang="fr-FR" sz="2400" dirty="0"/>
              <a:t> Page</a:t>
            </a:r>
          </a:p>
          <a:p>
            <a:r>
              <a:rPr lang="fr-FR" sz="2400" dirty="0"/>
              <a:t>   - New Page</a:t>
            </a:r>
          </a:p>
          <a:p>
            <a:r>
              <a:rPr lang="fr-FR" sz="2400" dirty="0"/>
              <a:t>   - links </a:t>
            </a:r>
            <a:r>
              <a:rPr lang="fr-FR" sz="2400" dirty="0" err="1"/>
              <a:t>between</a:t>
            </a:r>
            <a:r>
              <a:rPr lang="fr-FR" sz="2400" dirty="0"/>
              <a:t> pages</a:t>
            </a:r>
          </a:p>
          <a:p>
            <a:endParaRPr lang="fr-FR" sz="2400" dirty="0"/>
          </a:p>
          <a:p>
            <a:r>
              <a:rPr lang="fr-FR" sz="2400" dirty="0"/>
              <a:t>Service</a:t>
            </a:r>
          </a:p>
          <a:p>
            <a:r>
              <a:rPr lang="fr-FR" sz="2400" dirty="0" err="1"/>
              <a:t>HttpClient</a:t>
            </a:r>
            <a:r>
              <a:rPr lang="fr-FR" sz="2400" dirty="0"/>
              <a:t>  (call to API backend)</a:t>
            </a:r>
          </a:p>
          <a:p>
            <a:endParaRPr lang="fr-FR" sz="2400" dirty="0"/>
          </a:p>
          <a:p>
            <a:r>
              <a:rPr lang="fr-FR" sz="2400" dirty="0"/>
              <a:t>Advanced (ag-</a:t>
            </a:r>
            <a:r>
              <a:rPr lang="fr-FR" sz="2400" dirty="0" err="1"/>
              <a:t>grid</a:t>
            </a:r>
            <a:r>
              <a:rPr lang="fr-FR" sz="2400" dirty="0"/>
              <a:t>, …) </a:t>
            </a:r>
          </a:p>
        </p:txBody>
      </p:sp>
    </p:spTree>
    <p:extLst>
      <p:ext uri="{BB962C8B-B14F-4D97-AF65-F5344CB8AC3E}">
        <p14:creationId xmlns:p14="http://schemas.microsoft.com/office/powerpoint/2010/main" val="315128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65FC-E8CE-6403-1537-0315D3E5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g c </a:t>
            </a:r>
            <a:r>
              <a:rPr lang="fr-FR" dirty="0" err="1"/>
              <a:t>todo</a:t>
            </a:r>
            <a:r>
              <a:rPr lang="fr-FR" dirty="0"/>
              <a:t>-</a:t>
            </a:r>
            <a:r>
              <a:rPr lang="fr-FR" dirty="0" err="1"/>
              <a:t>list</a:t>
            </a:r>
            <a:r>
              <a:rPr lang="fr-FR" dirty="0"/>
              <a:t>-page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B216F-6736-4691-3381-85C6BDB3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21" y="1838325"/>
            <a:ext cx="8845117" cy="1590675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4B9ABDC6-9E29-EF22-9B92-50E6DE626049}"/>
              </a:ext>
            </a:extLst>
          </p:cNvPr>
          <p:cNvSpPr/>
          <p:nvPr/>
        </p:nvSpPr>
        <p:spPr>
          <a:xfrm>
            <a:off x="5823045" y="4003343"/>
            <a:ext cx="691487" cy="69148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FE050-DC0A-DA86-5D23-758819B12F6B}"/>
              </a:ext>
            </a:extLst>
          </p:cNvPr>
          <p:cNvSpPr txBox="1"/>
          <p:nvPr/>
        </p:nvSpPr>
        <p:spPr>
          <a:xfrm>
            <a:off x="3464380" y="4913490"/>
            <a:ext cx="5982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Basic HTML :  &lt;li *</a:t>
            </a:r>
            <a:r>
              <a:rPr lang="fr-FR" sz="2400" dirty="0" err="1"/>
              <a:t>ngFor</a:t>
            </a:r>
            <a:r>
              <a:rPr lang="fr-FR" sz="2400" dirty="0"/>
              <a:t>=« let </a:t>
            </a:r>
            <a:r>
              <a:rPr lang="fr-FR" sz="2400" dirty="0" err="1"/>
              <a:t>todo</a:t>
            </a:r>
            <a:r>
              <a:rPr lang="fr-FR" sz="2400" dirty="0"/>
              <a:t> of </a:t>
            </a:r>
            <a:r>
              <a:rPr lang="fr-FR" sz="2400" dirty="0" err="1"/>
              <a:t>todos</a:t>
            </a:r>
            <a:r>
              <a:rPr lang="fr-FR" sz="2400" dirty="0"/>
              <a:t> »&gt;</a:t>
            </a:r>
          </a:p>
          <a:p>
            <a:endParaRPr lang="fr-FR" sz="2400" dirty="0"/>
          </a:p>
          <a:p>
            <a:r>
              <a:rPr lang="fr-FR" sz="2400" dirty="0" err="1"/>
              <a:t>Hardcoded</a:t>
            </a:r>
            <a:r>
              <a:rPr lang="fr-FR" sz="2400" dirty="0"/>
              <a:t> </a:t>
            </a:r>
            <a:r>
              <a:rPr lang="fr-FR" sz="2400" dirty="0" err="1"/>
              <a:t>Todo</a:t>
            </a:r>
            <a:r>
              <a:rPr lang="fr-FR" sz="2400" dirty="0"/>
              <a:t> </a:t>
            </a:r>
            <a:r>
              <a:rPr lang="fr-FR" sz="2400" dirty="0" err="1"/>
              <a:t>objects</a:t>
            </a:r>
            <a:r>
              <a:rPr lang="fr-FR" sz="2400" dirty="0"/>
              <a:t> in *.</a:t>
            </a:r>
            <a:r>
              <a:rPr lang="fr-FR" sz="2400" dirty="0" err="1"/>
              <a:t>ts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F8F166-C6A8-096D-2BB6-61079DFCFAB0}"/>
              </a:ext>
            </a:extLst>
          </p:cNvPr>
          <p:cNvSpPr/>
          <p:nvPr/>
        </p:nvSpPr>
        <p:spPr>
          <a:xfrm>
            <a:off x="1957388" y="1801642"/>
            <a:ext cx="2933700" cy="34148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484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B1EB-98E8-2C23-4DF8-7C2F99B7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7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Defining</a:t>
            </a:r>
            <a:r>
              <a:rPr lang="fr-FR" dirty="0"/>
              <a:t> model </a:t>
            </a:r>
            <a:r>
              <a:rPr lang="fr-FR" dirty="0" err="1"/>
              <a:t>with</a:t>
            </a:r>
            <a:r>
              <a:rPr lang="fr-FR" dirty="0"/>
              <a:t> Interface or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CE7C3-EBC2-0C69-E738-3DE3CF2E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9" y="1681152"/>
            <a:ext cx="4012023" cy="2184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D18B4-ED1D-1600-DB4E-FD1393CC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588" y="1649307"/>
            <a:ext cx="6201423" cy="32138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0280A6-5F1C-A6DB-1F14-07FD9E082014}"/>
              </a:ext>
            </a:extLst>
          </p:cNvPr>
          <p:cNvSpPr/>
          <p:nvPr/>
        </p:nvSpPr>
        <p:spPr>
          <a:xfrm>
            <a:off x="1394107" y="2620388"/>
            <a:ext cx="1577693" cy="3058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66C8B2-FA0E-1DBA-5C93-C769BC9DFA3E}"/>
              </a:ext>
            </a:extLst>
          </p:cNvPr>
          <p:cNvSpPr/>
          <p:nvPr/>
        </p:nvSpPr>
        <p:spPr>
          <a:xfrm>
            <a:off x="6261383" y="2314536"/>
            <a:ext cx="1106206" cy="3058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88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C8A0-950E-0703-B42B-4E99D2D3E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76"/>
            <a:ext cx="10515600" cy="699400"/>
          </a:xfrm>
        </p:spPr>
        <p:txBody>
          <a:bodyPr/>
          <a:lstStyle/>
          <a:p>
            <a:pPr algn="ctr"/>
            <a:r>
              <a:rPr lang="fr-FR" dirty="0" err="1"/>
              <a:t>Todo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75678-4241-6A2C-0789-4FD6F74B1B81}"/>
              </a:ext>
            </a:extLst>
          </p:cNvPr>
          <p:cNvSpPr txBox="1"/>
          <p:nvPr/>
        </p:nvSpPr>
        <p:spPr>
          <a:xfrm>
            <a:off x="623248" y="702899"/>
            <a:ext cx="2820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$ </a:t>
            </a:r>
            <a:r>
              <a:rPr lang="fr-FR" sz="2400" dirty="0" err="1"/>
              <a:t>ng</a:t>
            </a:r>
            <a:r>
              <a:rPr lang="fr-FR" sz="2400" dirty="0"/>
              <a:t> g c </a:t>
            </a:r>
            <a:r>
              <a:rPr lang="fr-FR" sz="2400" dirty="0" err="1"/>
              <a:t>TodoListPage</a:t>
            </a:r>
            <a:endParaRPr lang="fr-FR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83F304-4270-5D17-1F55-472384FD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" y="1347925"/>
            <a:ext cx="5828306" cy="20458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1E2081-3EFC-DA60-E5C8-3FF12F97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7925"/>
            <a:ext cx="5686567" cy="54628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EEA0732-E1BF-5DB7-F013-B3204734D351}"/>
              </a:ext>
            </a:extLst>
          </p:cNvPr>
          <p:cNvSpPr/>
          <p:nvPr/>
        </p:nvSpPr>
        <p:spPr>
          <a:xfrm>
            <a:off x="1346482" y="2419350"/>
            <a:ext cx="3692243" cy="25733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6B85AC-8009-6F83-DFA5-2368F0689F96}"/>
              </a:ext>
            </a:extLst>
          </p:cNvPr>
          <p:cNvSpPr/>
          <p:nvPr/>
        </p:nvSpPr>
        <p:spPr>
          <a:xfrm>
            <a:off x="6728107" y="1872675"/>
            <a:ext cx="4225643" cy="24187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5FE79B-88F7-ADAF-33FF-77A734D8E3B1}"/>
              </a:ext>
            </a:extLst>
          </p:cNvPr>
          <p:cNvSpPr/>
          <p:nvPr/>
        </p:nvSpPr>
        <p:spPr>
          <a:xfrm>
            <a:off x="6875745" y="3751160"/>
            <a:ext cx="1653893" cy="24187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026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509E-B427-AA49-5A5C-6DCCA0CB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Todo</a:t>
            </a:r>
            <a:r>
              <a:rPr lang="fr-FR" dirty="0"/>
              <a:t> router page « /</a:t>
            </a:r>
            <a:r>
              <a:rPr lang="fr-FR" dirty="0" err="1"/>
              <a:t>todos</a:t>
            </a:r>
            <a:r>
              <a:rPr lang="fr-FR" dirty="0"/>
              <a:t>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2F855-C51B-019C-0D26-1460A691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1" y="2093149"/>
            <a:ext cx="6847163" cy="1752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88AD9-19C5-FBA3-2C75-B153F3754324}"/>
              </a:ext>
            </a:extLst>
          </p:cNvPr>
          <p:cNvSpPr txBox="1"/>
          <p:nvPr/>
        </p:nvSpPr>
        <p:spPr>
          <a:xfrm>
            <a:off x="175146" y="1587728"/>
            <a:ext cx="370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Add</a:t>
            </a:r>
            <a:r>
              <a:rPr lang="fr-FR" sz="2400" dirty="0"/>
              <a:t> to router url: « /</a:t>
            </a:r>
            <a:r>
              <a:rPr lang="fr-FR" sz="2400" dirty="0" err="1"/>
              <a:t>todos</a:t>
            </a:r>
            <a:r>
              <a:rPr lang="fr-FR" sz="2400" dirty="0"/>
              <a:t> 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28A63-70AF-025E-D69E-86256297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368" y="2093149"/>
            <a:ext cx="4952632" cy="1118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702025-ADC0-3D0B-EEFC-08CF1AEE3720}"/>
              </a:ext>
            </a:extLst>
          </p:cNvPr>
          <p:cNvSpPr txBox="1"/>
          <p:nvPr/>
        </p:nvSpPr>
        <p:spPr>
          <a:xfrm>
            <a:off x="7160525" y="1631484"/>
            <a:ext cx="4410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Use «router-</a:t>
            </a:r>
            <a:r>
              <a:rPr lang="fr-FR" sz="2400" dirty="0" err="1"/>
              <a:t>outlet</a:t>
            </a:r>
            <a:r>
              <a:rPr lang="fr-FR" sz="2400" dirty="0"/>
              <a:t> » in main page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D8556E-3927-645C-277F-083A632A0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792" y="4090423"/>
            <a:ext cx="4619317" cy="24877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A989C7-7462-9A49-80FA-01CD71B2D325}"/>
              </a:ext>
            </a:extLst>
          </p:cNvPr>
          <p:cNvSpPr/>
          <p:nvPr/>
        </p:nvSpPr>
        <p:spPr>
          <a:xfrm>
            <a:off x="8067675" y="2554814"/>
            <a:ext cx="3943350" cy="3058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262A3F-3E84-DC8A-827B-BB37A30B1E8F}"/>
              </a:ext>
            </a:extLst>
          </p:cNvPr>
          <p:cNvSpPr/>
          <p:nvPr/>
        </p:nvSpPr>
        <p:spPr>
          <a:xfrm>
            <a:off x="6029325" y="4296444"/>
            <a:ext cx="2143125" cy="3058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152E68-A8F9-3D77-384A-A462B7446F2F}"/>
              </a:ext>
            </a:extLst>
          </p:cNvPr>
          <p:cNvSpPr/>
          <p:nvPr/>
        </p:nvSpPr>
        <p:spPr>
          <a:xfrm>
            <a:off x="838200" y="3211685"/>
            <a:ext cx="4119563" cy="63421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6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586694" y="3429000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07FDF-BF86-00F4-D33C-254128A16F9D}"/>
              </a:ext>
            </a:extLst>
          </p:cNvPr>
          <p:cNvSpPr txBox="1"/>
          <p:nvPr/>
        </p:nvSpPr>
        <p:spPr>
          <a:xfrm>
            <a:off x="2838625" y="787022"/>
            <a:ext cx="7404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r>
              <a:rPr lang="fr-FR" sz="2400" dirty="0" err="1"/>
              <a:t>Rest</a:t>
            </a:r>
            <a:r>
              <a:rPr lang="fr-FR" sz="2400" dirty="0"/>
              <a:t> Api Backend Server – </a:t>
            </a:r>
            <a:r>
              <a:rPr lang="fr-FR" sz="2400" dirty="0" err="1"/>
              <a:t>NodeJS,Express,Swagger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 err="1"/>
              <a:t>Angular</a:t>
            </a:r>
            <a:r>
              <a:rPr lang="fr-FR" sz="2400" dirty="0"/>
              <a:t> + </a:t>
            </a:r>
            <a:r>
              <a:rPr lang="fr-FR" sz="2400" dirty="0" err="1"/>
              <a:t>ng-bootstrap</a:t>
            </a:r>
            <a:r>
              <a:rPr lang="fr-FR" sz="2400" dirty="0"/>
              <a:t> setup</a:t>
            </a:r>
          </a:p>
          <a:p>
            <a:r>
              <a:rPr lang="fr-FR" sz="2400" dirty="0"/>
              <a:t>Component Pages  (offline / </a:t>
            </a:r>
            <a:r>
              <a:rPr lang="fr-FR" sz="2400" dirty="0" err="1"/>
              <a:t>mock</a:t>
            </a:r>
            <a:r>
              <a:rPr lang="fr-FR" sz="2400" dirty="0"/>
              <a:t> data)</a:t>
            </a:r>
            <a:br>
              <a:rPr lang="fr-FR" sz="2400" dirty="0"/>
            </a:br>
            <a:r>
              <a:rPr lang="fr-FR" sz="2400" dirty="0"/>
              <a:t>   - List Page</a:t>
            </a:r>
          </a:p>
          <a:p>
            <a:r>
              <a:rPr lang="fr-FR" sz="2400" dirty="0"/>
              <a:t>   - Duplicate/</a:t>
            </a:r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button</a:t>
            </a:r>
            <a:endParaRPr lang="fr-FR" sz="2400" dirty="0"/>
          </a:p>
          <a:p>
            <a:r>
              <a:rPr lang="fr-FR" sz="2400" dirty="0"/>
              <a:t>   - </a:t>
            </a:r>
            <a:r>
              <a:rPr lang="fr-FR" sz="2400" dirty="0" err="1"/>
              <a:t>Detail</a:t>
            </a:r>
            <a:r>
              <a:rPr lang="fr-FR" sz="2400" dirty="0"/>
              <a:t> Page</a:t>
            </a:r>
          </a:p>
          <a:p>
            <a:r>
              <a:rPr lang="fr-FR" sz="2400" dirty="0"/>
              <a:t>   - New Page</a:t>
            </a:r>
          </a:p>
          <a:p>
            <a:r>
              <a:rPr lang="fr-FR" sz="2400" dirty="0"/>
              <a:t>   - links </a:t>
            </a:r>
            <a:r>
              <a:rPr lang="fr-FR" sz="2400" dirty="0" err="1"/>
              <a:t>between</a:t>
            </a:r>
            <a:r>
              <a:rPr lang="fr-FR" sz="2400" dirty="0"/>
              <a:t> pages</a:t>
            </a:r>
          </a:p>
          <a:p>
            <a:endParaRPr lang="fr-FR" sz="2400" dirty="0"/>
          </a:p>
          <a:p>
            <a:r>
              <a:rPr lang="fr-FR" sz="2400" dirty="0"/>
              <a:t>Service</a:t>
            </a:r>
          </a:p>
          <a:p>
            <a:r>
              <a:rPr lang="fr-FR" sz="2400" dirty="0" err="1"/>
              <a:t>HttpClient</a:t>
            </a:r>
            <a:r>
              <a:rPr lang="fr-FR" sz="2400" dirty="0"/>
              <a:t>  (call to API backend)</a:t>
            </a:r>
          </a:p>
          <a:p>
            <a:endParaRPr lang="fr-FR" sz="2400" dirty="0"/>
          </a:p>
          <a:p>
            <a:r>
              <a:rPr lang="fr-FR" sz="2400" dirty="0"/>
              <a:t>Advanced (ag-</a:t>
            </a:r>
            <a:r>
              <a:rPr lang="fr-FR" sz="2400" dirty="0" err="1"/>
              <a:t>grid</a:t>
            </a:r>
            <a:r>
              <a:rPr lang="fr-FR" sz="2400" dirty="0"/>
              <a:t>, …) </a:t>
            </a:r>
          </a:p>
        </p:txBody>
      </p:sp>
    </p:spTree>
    <p:extLst>
      <p:ext uri="{BB962C8B-B14F-4D97-AF65-F5344CB8AC3E}">
        <p14:creationId xmlns:p14="http://schemas.microsoft.com/office/powerpoint/2010/main" val="344535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ECF1-A779-04AD-1121-DB9AADB9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47"/>
            <a:ext cx="10515600" cy="939845"/>
          </a:xfrm>
        </p:spPr>
        <p:txBody>
          <a:bodyPr/>
          <a:lstStyle/>
          <a:p>
            <a:pPr algn="ctr"/>
            <a:r>
              <a:rPr lang="fr-FR" dirty="0"/>
              <a:t>Button to duplicate / </a:t>
            </a:r>
            <a:r>
              <a:rPr lang="fr-FR" dirty="0" err="1"/>
              <a:t>delete</a:t>
            </a:r>
            <a:r>
              <a:rPr lang="fr-FR" dirty="0"/>
              <a:t> </a:t>
            </a:r>
            <a:r>
              <a:rPr lang="fr-FR" dirty="0" err="1"/>
              <a:t>Todo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276E1-62A7-C1E3-089F-97686008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102"/>
            <a:ext cx="6077062" cy="1173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7FC1-CA54-7DF1-E68E-75E3E1349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771" y="4477757"/>
            <a:ext cx="2953006" cy="192421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4E4C9A-15A1-95C3-6EE3-8C432F7E9298}"/>
              </a:ext>
            </a:extLst>
          </p:cNvPr>
          <p:cNvSpPr/>
          <p:nvPr/>
        </p:nvSpPr>
        <p:spPr>
          <a:xfrm rot="2415285">
            <a:off x="5307111" y="6015869"/>
            <a:ext cx="723331" cy="1728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D6D85B3-91F9-1825-066A-1514BE141424}"/>
              </a:ext>
            </a:extLst>
          </p:cNvPr>
          <p:cNvSpPr/>
          <p:nvPr/>
        </p:nvSpPr>
        <p:spPr>
          <a:xfrm rot="20848731">
            <a:off x="4634959" y="5181021"/>
            <a:ext cx="1363118" cy="1732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17EB89-D10C-8F8F-7EBF-B1E2F9DFF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46" y="3633209"/>
            <a:ext cx="3074936" cy="1752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FB35B9-7C08-D078-8E51-9E87AB69C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578" y="5514270"/>
            <a:ext cx="2800593" cy="10859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F259AF-DFF9-EF2D-1D77-07080B87F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00912"/>
            <a:ext cx="6034267" cy="21986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42A049D-22D6-9F5E-8A9D-560C35C917C8}"/>
              </a:ext>
            </a:extLst>
          </p:cNvPr>
          <p:cNvSpPr/>
          <p:nvPr/>
        </p:nvSpPr>
        <p:spPr>
          <a:xfrm>
            <a:off x="1519237" y="1532391"/>
            <a:ext cx="2967038" cy="25354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1629C3-1C9D-50B5-2B92-357216C9647E}"/>
              </a:ext>
            </a:extLst>
          </p:cNvPr>
          <p:cNvSpPr/>
          <p:nvPr/>
        </p:nvSpPr>
        <p:spPr>
          <a:xfrm>
            <a:off x="6838950" y="1200912"/>
            <a:ext cx="3676650" cy="23260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F7D1B3-EBE3-8AA8-0799-C542F0A1EE42}"/>
              </a:ext>
            </a:extLst>
          </p:cNvPr>
          <p:cNvSpPr/>
          <p:nvPr/>
        </p:nvSpPr>
        <p:spPr>
          <a:xfrm>
            <a:off x="1519237" y="2220128"/>
            <a:ext cx="2705101" cy="25354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7500F-99DE-8243-DD9F-875F48393CCB}"/>
              </a:ext>
            </a:extLst>
          </p:cNvPr>
          <p:cNvSpPr/>
          <p:nvPr/>
        </p:nvSpPr>
        <p:spPr>
          <a:xfrm>
            <a:off x="6838950" y="2734437"/>
            <a:ext cx="3452813" cy="23260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451F5-1376-A4C6-E6AF-6FF85D731438}"/>
              </a:ext>
            </a:extLst>
          </p:cNvPr>
          <p:cNvSpPr txBox="1"/>
          <p:nvPr/>
        </p:nvSpPr>
        <p:spPr>
          <a:xfrm>
            <a:off x="2838625" y="787022"/>
            <a:ext cx="7404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r>
              <a:rPr lang="fr-FR" sz="2400" dirty="0" err="1"/>
              <a:t>Rest</a:t>
            </a:r>
            <a:r>
              <a:rPr lang="fr-FR" sz="2400" dirty="0"/>
              <a:t> Api Backend Server – </a:t>
            </a:r>
            <a:r>
              <a:rPr lang="fr-FR" sz="2400" dirty="0" err="1"/>
              <a:t>NodeJS,Express,Swagger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 err="1"/>
              <a:t>Angular</a:t>
            </a:r>
            <a:r>
              <a:rPr lang="fr-FR" sz="2400" dirty="0"/>
              <a:t> + </a:t>
            </a:r>
            <a:r>
              <a:rPr lang="fr-FR" sz="2400" dirty="0" err="1"/>
              <a:t>ng-bootstrap</a:t>
            </a:r>
            <a:r>
              <a:rPr lang="fr-FR" sz="2400" dirty="0"/>
              <a:t> setup</a:t>
            </a:r>
          </a:p>
          <a:p>
            <a:r>
              <a:rPr lang="fr-FR" sz="2400" dirty="0"/>
              <a:t>Component Pages  (offline / </a:t>
            </a:r>
            <a:r>
              <a:rPr lang="fr-FR" sz="2400" dirty="0" err="1"/>
              <a:t>mock</a:t>
            </a:r>
            <a:r>
              <a:rPr lang="fr-FR" sz="2400" dirty="0"/>
              <a:t> data)</a:t>
            </a:r>
            <a:br>
              <a:rPr lang="fr-FR" sz="2400" dirty="0"/>
            </a:br>
            <a:r>
              <a:rPr lang="fr-FR" sz="2400" dirty="0"/>
              <a:t>   - List Page</a:t>
            </a:r>
          </a:p>
          <a:p>
            <a:r>
              <a:rPr lang="fr-FR" sz="2400" dirty="0"/>
              <a:t>   - Duplicate/</a:t>
            </a:r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button</a:t>
            </a:r>
            <a:endParaRPr lang="fr-FR" sz="2400" dirty="0"/>
          </a:p>
          <a:p>
            <a:r>
              <a:rPr lang="fr-FR" sz="2400" dirty="0"/>
              <a:t>   - </a:t>
            </a:r>
            <a:r>
              <a:rPr lang="fr-FR" sz="2400" dirty="0" err="1"/>
              <a:t>Detail</a:t>
            </a:r>
            <a:r>
              <a:rPr lang="fr-FR" sz="2400" dirty="0"/>
              <a:t> Page</a:t>
            </a:r>
          </a:p>
          <a:p>
            <a:r>
              <a:rPr lang="fr-FR" sz="2400" dirty="0"/>
              <a:t>   - New Page</a:t>
            </a:r>
          </a:p>
          <a:p>
            <a:r>
              <a:rPr lang="fr-FR" sz="2400" dirty="0"/>
              <a:t>   - links </a:t>
            </a:r>
            <a:r>
              <a:rPr lang="fr-FR" sz="2400" dirty="0" err="1"/>
              <a:t>between</a:t>
            </a:r>
            <a:r>
              <a:rPr lang="fr-FR" sz="2400" dirty="0"/>
              <a:t> pages</a:t>
            </a:r>
          </a:p>
          <a:p>
            <a:endParaRPr lang="fr-FR" sz="2400" dirty="0"/>
          </a:p>
          <a:p>
            <a:r>
              <a:rPr lang="fr-FR" sz="2400" dirty="0"/>
              <a:t>Service</a:t>
            </a:r>
          </a:p>
          <a:p>
            <a:r>
              <a:rPr lang="fr-FR" sz="2400" dirty="0" err="1"/>
              <a:t>HttpClient</a:t>
            </a:r>
            <a:r>
              <a:rPr lang="fr-FR" sz="2400" dirty="0"/>
              <a:t>  (call to API backend)</a:t>
            </a:r>
          </a:p>
          <a:p>
            <a:endParaRPr lang="fr-FR" sz="2400" dirty="0"/>
          </a:p>
          <a:p>
            <a:r>
              <a:rPr lang="fr-FR" sz="2400" dirty="0"/>
              <a:t>Advanced (ag-</a:t>
            </a:r>
            <a:r>
              <a:rPr lang="fr-FR" sz="2400" dirty="0" err="1"/>
              <a:t>grid</a:t>
            </a:r>
            <a:r>
              <a:rPr lang="fr-FR" sz="2400" dirty="0"/>
              <a:t>, …) </a:t>
            </a:r>
          </a:p>
        </p:txBody>
      </p:sp>
    </p:spTree>
    <p:extLst>
      <p:ext uri="{BB962C8B-B14F-4D97-AF65-F5344CB8AC3E}">
        <p14:creationId xmlns:p14="http://schemas.microsoft.com/office/powerpoint/2010/main" val="3271159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545751" y="3787843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07FDF-BF86-00F4-D33C-254128A16F9D}"/>
              </a:ext>
            </a:extLst>
          </p:cNvPr>
          <p:cNvSpPr txBox="1"/>
          <p:nvPr/>
        </p:nvSpPr>
        <p:spPr>
          <a:xfrm>
            <a:off x="2838625" y="787022"/>
            <a:ext cx="7404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r>
              <a:rPr lang="fr-FR" sz="2400" dirty="0" err="1"/>
              <a:t>Rest</a:t>
            </a:r>
            <a:r>
              <a:rPr lang="fr-FR" sz="2400" dirty="0"/>
              <a:t> Api Backend Server – </a:t>
            </a:r>
            <a:r>
              <a:rPr lang="fr-FR" sz="2400" dirty="0" err="1"/>
              <a:t>NodeJS,Express,Swagger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 err="1"/>
              <a:t>Angular</a:t>
            </a:r>
            <a:r>
              <a:rPr lang="fr-FR" sz="2400" dirty="0"/>
              <a:t> + </a:t>
            </a:r>
            <a:r>
              <a:rPr lang="fr-FR" sz="2400" dirty="0" err="1"/>
              <a:t>ng-bootstrap</a:t>
            </a:r>
            <a:r>
              <a:rPr lang="fr-FR" sz="2400" dirty="0"/>
              <a:t> setup</a:t>
            </a:r>
          </a:p>
          <a:p>
            <a:r>
              <a:rPr lang="fr-FR" sz="2400" dirty="0"/>
              <a:t>Component Pages  (offline / </a:t>
            </a:r>
            <a:r>
              <a:rPr lang="fr-FR" sz="2400" dirty="0" err="1"/>
              <a:t>mock</a:t>
            </a:r>
            <a:r>
              <a:rPr lang="fr-FR" sz="2400" dirty="0"/>
              <a:t> data)</a:t>
            </a:r>
            <a:br>
              <a:rPr lang="fr-FR" sz="2400" dirty="0"/>
            </a:br>
            <a:r>
              <a:rPr lang="fr-FR" sz="2400" dirty="0"/>
              <a:t>   - List Page</a:t>
            </a:r>
          </a:p>
          <a:p>
            <a:r>
              <a:rPr lang="fr-FR" sz="2400" dirty="0"/>
              <a:t>   - Duplicate/</a:t>
            </a:r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button</a:t>
            </a:r>
            <a:endParaRPr lang="fr-FR" sz="2400" dirty="0"/>
          </a:p>
          <a:p>
            <a:r>
              <a:rPr lang="fr-FR" sz="2400" dirty="0"/>
              <a:t>   - </a:t>
            </a:r>
            <a:r>
              <a:rPr lang="fr-FR" sz="2400" dirty="0" err="1"/>
              <a:t>Detail</a:t>
            </a:r>
            <a:r>
              <a:rPr lang="fr-FR" sz="2400" dirty="0"/>
              <a:t> Page</a:t>
            </a:r>
          </a:p>
          <a:p>
            <a:r>
              <a:rPr lang="fr-FR" sz="2400" dirty="0"/>
              <a:t>   - New Page</a:t>
            </a:r>
          </a:p>
          <a:p>
            <a:r>
              <a:rPr lang="fr-FR" sz="2400" dirty="0"/>
              <a:t>   - links </a:t>
            </a:r>
            <a:r>
              <a:rPr lang="fr-FR" sz="2400" dirty="0" err="1"/>
              <a:t>between</a:t>
            </a:r>
            <a:r>
              <a:rPr lang="fr-FR" sz="2400" dirty="0"/>
              <a:t> pages</a:t>
            </a:r>
          </a:p>
          <a:p>
            <a:endParaRPr lang="fr-FR" sz="2400" dirty="0"/>
          </a:p>
          <a:p>
            <a:r>
              <a:rPr lang="fr-FR" sz="2400" dirty="0"/>
              <a:t>Service</a:t>
            </a:r>
          </a:p>
          <a:p>
            <a:r>
              <a:rPr lang="fr-FR" sz="2400" dirty="0" err="1"/>
              <a:t>HttpClient</a:t>
            </a:r>
            <a:r>
              <a:rPr lang="fr-FR" sz="2400" dirty="0"/>
              <a:t>  (call to API backend)</a:t>
            </a:r>
          </a:p>
          <a:p>
            <a:endParaRPr lang="fr-FR" sz="2400" dirty="0"/>
          </a:p>
          <a:p>
            <a:r>
              <a:rPr lang="fr-FR" sz="2400" dirty="0"/>
              <a:t>Advanced (ag-</a:t>
            </a:r>
            <a:r>
              <a:rPr lang="fr-FR" sz="2400" dirty="0" err="1"/>
              <a:t>grid</a:t>
            </a:r>
            <a:r>
              <a:rPr lang="fr-FR" sz="2400" dirty="0"/>
              <a:t>, …) </a:t>
            </a:r>
          </a:p>
        </p:txBody>
      </p:sp>
    </p:spTree>
    <p:extLst>
      <p:ext uri="{BB962C8B-B14F-4D97-AF65-F5344CB8AC3E}">
        <p14:creationId xmlns:p14="http://schemas.microsoft.com/office/powerpoint/2010/main" val="3087758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EDAE-A275-4FE9-51ED-79BFC3DF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New </a:t>
            </a:r>
            <a:r>
              <a:rPr lang="fr-FR" dirty="0" err="1"/>
              <a:t>Todo</a:t>
            </a:r>
            <a:r>
              <a:rPr lang="fr-FR" dirty="0"/>
              <a:t> basic « </a:t>
            </a:r>
            <a:r>
              <a:rPr lang="fr-FR" dirty="0" err="1"/>
              <a:t>Form</a:t>
            </a:r>
            <a:r>
              <a:rPr lang="fr-FR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AA52D-1315-4030-2DEB-4797ED2B7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575" y="1252351"/>
            <a:ext cx="8332111" cy="1325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292FE7-BB12-7C0F-5D51-033E34EED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" y="2668968"/>
            <a:ext cx="7285351" cy="4179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37E31C-814E-39B1-0F0B-DC4C5BF43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029" y="2668968"/>
            <a:ext cx="4847971" cy="37445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A5E7DF9-E02B-C1FC-8243-2BF3713C9E2C}"/>
              </a:ext>
            </a:extLst>
          </p:cNvPr>
          <p:cNvSpPr/>
          <p:nvPr/>
        </p:nvSpPr>
        <p:spPr>
          <a:xfrm>
            <a:off x="4895849" y="3962400"/>
            <a:ext cx="2438401" cy="22383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71EFA6-B7BD-C794-B861-705660DC7E85}"/>
              </a:ext>
            </a:extLst>
          </p:cNvPr>
          <p:cNvSpPr/>
          <p:nvPr/>
        </p:nvSpPr>
        <p:spPr>
          <a:xfrm>
            <a:off x="4827647" y="4797619"/>
            <a:ext cx="2220853" cy="22681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1C051D-4987-EE5B-C073-6CBEA3732925}"/>
              </a:ext>
            </a:extLst>
          </p:cNvPr>
          <p:cNvSpPr/>
          <p:nvPr/>
        </p:nvSpPr>
        <p:spPr>
          <a:xfrm>
            <a:off x="1632010" y="6054921"/>
            <a:ext cx="1692216" cy="20300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6E5613-9DC3-3D17-6E01-944EA55C1A63}"/>
              </a:ext>
            </a:extLst>
          </p:cNvPr>
          <p:cNvSpPr/>
          <p:nvPr/>
        </p:nvSpPr>
        <p:spPr>
          <a:xfrm>
            <a:off x="8056622" y="5140520"/>
            <a:ext cx="3478153" cy="18871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C38A7A-8F37-AC62-ACD6-68A954733069}"/>
              </a:ext>
            </a:extLst>
          </p:cNvPr>
          <p:cNvSpPr/>
          <p:nvPr/>
        </p:nvSpPr>
        <p:spPr>
          <a:xfrm>
            <a:off x="8028938" y="5572125"/>
            <a:ext cx="1296038" cy="20488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11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C82A-FA3C-1D02-639B-FCB0B4D3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router « new-</a:t>
            </a:r>
            <a:r>
              <a:rPr lang="fr-FR" dirty="0" err="1"/>
              <a:t>todo</a:t>
            </a:r>
            <a:r>
              <a:rPr lang="fr-FR" dirty="0"/>
              <a:t>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6BC70-5ED7-8F9E-383E-547EB9256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58" y="1376790"/>
            <a:ext cx="7723539" cy="2160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91004-2E16-08A5-76EB-669228C3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25" y="4290341"/>
            <a:ext cx="5124894" cy="1295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D3031F-50EA-8207-4781-64E42E3F2B20}"/>
              </a:ext>
            </a:extLst>
          </p:cNvPr>
          <p:cNvSpPr/>
          <p:nvPr/>
        </p:nvSpPr>
        <p:spPr>
          <a:xfrm>
            <a:off x="3036947" y="3116457"/>
            <a:ext cx="4506853" cy="20776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3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6292-8F8A-8A49-B5E2-67119A55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91"/>
            <a:ext cx="10515600" cy="163609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Basic </a:t>
            </a:r>
            <a:r>
              <a:rPr lang="fr-FR" dirty="0" err="1"/>
              <a:t>Form</a:t>
            </a:r>
            <a:r>
              <a:rPr lang="fr-FR" dirty="0"/>
              <a:t> … [(</a:t>
            </a:r>
            <a:r>
              <a:rPr lang="fr-FR" dirty="0" err="1"/>
              <a:t>ngModel</a:t>
            </a:r>
            <a:r>
              <a:rPr lang="fr-FR" dirty="0"/>
              <a:t>)]=..</a:t>
            </a:r>
            <a:br>
              <a:rPr lang="fr-FR" dirty="0"/>
            </a:br>
            <a:r>
              <a:rPr lang="fr-FR" dirty="0"/>
              <a:t>Need </a:t>
            </a:r>
            <a:r>
              <a:rPr lang="fr-FR" dirty="0" err="1"/>
              <a:t>FormsModule</a:t>
            </a:r>
            <a:br>
              <a:rPr lang="fr-FR" dirty="0"/>
            </a:br>
            <a:r>
              <a:rPr lang="fr-FR" dirty="0"/>
              <a:t>no validation </a:t>
            </a:r>
            <a:r>
              <a:rPr lang="fr-FR" dirty="0" err="1"/>
              <a:t>yet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BB990D-4C00-1899-ADC5-84009F97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6" y="1193883"/>
            <a:ext cx="4046571" cy="266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5DFC6E-5B8B-F536-4E91-7E87FD7E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2" y="1556271"/>
            <a:ext cx="2933954" cy="27624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372ED7-27DD-2F34-183A-B41A9C13E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678" y="4591597"/>
            <a:ext cx="10836322" cy="2267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FADD79-C7DD-0365-7311-8EC1923E2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605" y="2493386"/>
            <a:ext cx="5124894" cy="1295512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FD293156-690C-55CE-594C-6107A060892C}"/>
              </a:ext>
            </a:extLst>
          </p:cNvPr>
          <p:cNvSpPr/>
          <p:nvPr/>
        </p:nvSpPr>
        <p:spPr>
          <a:xfrm>
            <a:off x="6832980" y="3822947"/>
            <a:ext cx="300250" cy="6064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709ED-C6B9-DD3E-2BDD-C5A2E153588D}"/>
              </a:ext>
            </a:extLst>
          </p:cNvPr>
          <p:cNvSpPr txBox="1"/>
          <p:nvPr/>
        </p:nvSpPr>
        <p:spPr>
          <a:xfrm>
            <a:off x="7133230" y="3910333"/>
            <a:ext cx="3289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Click + F12 Debugger Console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610BE-1F81-9DE9-2D54-9E63AB944016}"/>
              </a:ext>
            </a:extLst>
          </p:cNvPr>
          <p:cNvSpPr/>
          <p:nvPr/>
        </p:nvSpPr>
        <p:spPr>
          <a:xfrm>
            <a:off x="660452" y="1238246"/>
            <a:ext cx="3478153" cy="22235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9AE2AD-3296-7F08-2D55-2B17A3766581}"/>
              </a:ext>
            </a:extLst>
          </p:cNvPr>
          <p:cNvSpPr/>
          <p:nvPr/>
        </p:nvSpPr>
        <p:spPr>
          <a:xfrm>
            <a:off x="838201" y="3888030"/>
            <a:ext cx="1200150" cy="19819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664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586694" y="4511722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07FDF-BF86-00F4-D33C-254128A16F9D}"/>
              </a:ext>
            </a:extLst>
          </p:cNvPr>
          <p:cNvSpPr txBox="1"/>
          <p:nvPr/>
        </p:nvSpPr>
        <p:spPr>
          <a:xfrm>
            <a:off x="2838625" y="787022"/>
            <a:ext cx="7404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r>
              <a:rPr lang="fr-FR" sz="2400" dirty="0" err="1"/>
              <a:t>Rest</a:t>
            </a:r>
            <a:r>
              <a:rPr lang="fr-FR" sz="2400" dirty="0"/>
              <a:t> Api Backend Server – </a:t>
            </a:r>
            <a:r>
              <a:rPr lang="fr-FR" sz="2400" dirty="0" err="1"/>
              <a:t>NodeJS,Express,Swagger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 err="1"/>
              <a:t>Angular</a:t>
            </a:r>
            <a:r>
              <a:rPr lang="fr-FR" sz="2400" dirty="0"/>
              <a:t> + </a:t>
            </a:r>
            <a:r>
              <a:rPr lang="fr-FR" sz="2400" dirty="0" err="1"/>
              <a:t>ng-bootstrap</a:t>
            </a:r>
            <a:r>
              <a:rPr lang="fr-FR" sz="2400" dirty="0"/>
              <a:t> setup</a:t>
            </a:r>
          </a:p>
          <a:p>
            <a:r>
              <a:rPr lang="fr-FR" sz="2400" dirty="0"/>
              <a:t>Component Pages  (offline / </a:t>
            </a:r>
            <a:r>
              <a:rPr lang="fr-FR" sz="2400" dirty="0" err="1"/>
              <a:t>mock</a:t>
            </a:r>
            <a:r>
              <a:rPr lang="fr-FR" sz="2400" dirty="0"/>
              <a:t> data)</a:t>
            </a:r>
            <a:br>
              <a:rPr lang="fr-FR" sz="2400" dirty="0"/>
            </a:br>
            <a:r>
              <a:rPr lang="fr-FR" sz="2400" dirty="0"/>
              <a:t>   - List Page</a:t>
            </a:r>
          </a:p>
          <a:p>
            <a:r>
              <a:rPr lang="fr-FR" sz="2400" dirty="0"/>
              <a:t>   - Duplicate/</a:t>
            </a:r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button</a:t>
            </a:r>
            <a:endParaRPr lang="fr-FR" sz="2400" dirty="0"/>
          </a:p>
          <a:p>
            <a:r>
              <a:rPr lang="fr-FR" sz="2400" dirty="0"/>
              <a:t>   - </a:t>
            </a:r>
            <a:r>
              <a:rPr lang="fr-FR" sz="2400" dirty="0" err="1"/>
              <a:t>Detail</a:t>
            </a:r>
            <a:r>
              <a:rPr lang="fr-FR" sz="2400" dirty="0"/>
              <a:t> Page</a:t>
            </a:r>
          </a:p>
          <a:p>
            <a:r>
              <a:rPr lang="fr-FR" sz="2400" dirty="0"/>
              <a:t>   - New Page</a:t>
            </a:r>
          </a:p>
          <a:p>
            <a:r>
              <a:rPr lang="fr-FR" sz="2400" dirty="0"/>
              <a:t>   - links </a:t>
            </a:r>
            <a:r>
              <a:rPr lang="fr-FR" sz="2400" dirty="0" err="1"/>
              <a:t>between</a:t>
            </a:r>
            <a:r>
              <a:rPr lang="fr-FR" sz="2400" dirty="0"/>
              <a:t> pages</a:t>
            </a:r>
          </a:p>
          <a:p>
            <a:endParaRPr lang="fr-FR" sz="2400" dirty="0"/>
          </a:p>
          <a:p>
            <a:r>
              <a:rPr lang="fr-FR" sz="2400" dirty="0"/>
              <a:t>Service</a:t>
            </a:r>
          </a:p>
          <a:p>
            <a:r>
              <a:rPr lang="fr-FR" sz="2400" dirty="0" err="1"/>
              <a:t>HttpClient</a:t>
            </a:r>
            <a:r>
              <a:rPr lang="fr-FR" sz="2400" dirty="0"/>
              <a:t>  (call to API backend)</a:t>
            </a:r>
          </a:p>
          <a:p>
            <a:endParaRPr lang="fr-FR" sz="2400" dirty="0"/>
          </a:p>
          <a:p>
            <a:r>
              <a:rPr lang="fr-FR" sz="2400" dirty="0"/>
              <a:t>Advanced (ag-</a:t>
            </a:r>
            <a:r>
              <a:rPr lang="fr-FR" sz="2400" dirty="0" err="1"/>
              <a:t>grid</a:t>
            </a:r>
            <a:r>
              <a:rPr lang="fr-FR" sz="2400" dirty="0"/>
              <a:t>, …) </a:t>
            </a:r>
          </a:p>
        </p:txBody>
      </p:sp>
    </p:spTree>
    <p:extLst>
      <p:ext uri="{BB962C8B-B14F-4D97-AF65-F5344CB8AC3E}">
        <p14:creationId xmlns:p14="http://schemas.microsoft.com/office/powerpoint/2010/main" val="3555475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C82A-FA3C-1D02-639B-FCB0B4D3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&lt;A&gt; or &lt;</a:t>
            </a:r>
            <a:r>
              <a:rPr lang="fr-FR" dirty="0" err="1"/>
              <a:t>button</a:t>
            </a:r>
            <a:r>
              <a:rPr lang="fr-FR" dirty="0"/>
              <a:t>&gt; « </a:t>
            </a:r>
            <a:r>
              <a:rPr lang="fr-FR" dirty="0" err="1"/>
              <a:t>routerLink</a:t>
            </a:r>
            <a:r>
              <a:rPr lang="fr-FR" dirty="0"/>
              <a:t> 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B3B5FF-BA3F-0ED4-8993-3D7086F7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72" y="1539365"/>
            <a:ext cx="9195073" cy="2668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79EE5-FA8E-5791-6F70-6B90C447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398" y="4661014"/>
            <a:ext cx="5512009" cy="70574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C835AE5F-FA22-34A0-45E5-9FD53208C099}"/>
              </a:ext>
            </a:extLst>
          </p:cNvPr>
          <p:cNvSpPr/>
          <p:nvPr/>
        </p:nvSpPr>
        <p:spPr>
          <a:xfrm rot="19185004">
            <a:off x="6368955" y="5299881"/>
            <a:ext cx="313899" cy="4958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E8C3ED0-9547-495A-6400-50F378BA12A0}"/>
              </a:ext>
            </a:extLst>
          </p:cNvPr>
          <p:cNvSpPr/>
          <p:nvPr/>
        </p:nvSpPr>
        <p:spPr>
          <a:xfrm rot="2622125">
            <a:off x="7012673" y="5302842"/>
            <a:ext cx="313899" cy="4958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EB5CD-B516-8B50-B327-E9A0C747EB4A}"/>
              </a:ext>
            </a:extLst>
          </p:cNvPr>
          <p:cNvSpPr txBox="1"/>
          <p:nvPr/>
        </p:nvSpPr>
        <p:spPr>
          <a:xfrm>
            <a:off x="6100732" y="4225605"/>
            <a:ext cx="156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url:  /</a:t>
            </a:r>
            <a:r>
              <a:rPr lang="fr-FR" sz="2400" dirty="0" err="1"/>
              <a:t>todos</a:t>
            </a:r>
            <a:endParaRPr lang="fr-F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4EC37-D36A-6800-EDBD-7F7439AC06F6}"/>
              </a:ext>
            </a:extLst>
          </p:cNvPr>
          <p:cNvSpPr txBox="1"/>
          <p:nvPr/>
        </p:nvSpPr>
        <p:spPr>
          <a:xfrm>
            <a:off x="5776248" y="5874706"/>
            <a:ext cx="2430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 url:  /new-</a:t>
            </a:r>
            <a:r>
              <a:rPr lang="fr-FR" sz="2400" dirty="0" err="1"/>
              <a:t>todo</a:t>
            </a:r>
            <a:endParaRPr lang="fr-FR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9A272-6EA7-90D1-36F6-B14819598462}"/>
              </a:ext>
            </a:extLst>
          </p:cNvPr>
          <p:cNvSpPr/>
          <p:nvPr/>
        </p:nvSpPr>
        <p:spPr>
          <a:xfrm>
            <a:off x="7419975" y="3238500"/>
            <a:ext cx="2000251" cy="26193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96D73A-0FDE-FD80-56F6-9F9C578EE6E8}"/>
              </a:ext>
            </a:extLst>
          </p:cNvPr>
          <p:cNvSpPr/>
          <p:nvPr/>
        </p:nvSpPr>
        <p:spPr>
          <a:xfrm>
            <a:off x="3214687" y="2524807"/>
            <a:ext cx="1985963" cy="24220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133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F721-8418-0E4C-B249-82D451AA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Add</a:t>
            </a:r>
            <a:r>
              <a:rPr lang="fr-FR" dirty="0"/>
              <a:t> Button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contextual</a:t>
            </a:r>
            <a:r>
              <a:rPr lang="fr-FR" dirty="0"/>
              <a:t> id « /</a:t>
            </a:r>
            <a:r>
              <a:rPr lang="fr-FR" dirty="0" err="1"/>
              <a:t>todo</a:t>
            </a:r>
            <a:r>
              <a:rPr lang="fr-FR" dirty="0"/>
              <a:t>/id »</a:t>
            </a:r>
            <a:br>
              <a:rPr lang="fr-FR" dirty="0"/>
            </a:br>
            <a:r>
              <a:rPr lang="fr-FR" dirty="0" err="1"/>
              <a:t>router.navigate</a:t>
            </a:r>
            <a:r>
              <a:rPr lang="fr-FR" dirty="0"/>
              <a:t>([« /</a:t>
            </a:r>
            <a:r>
              <a:rPr lang="fr-FR" dirty="0" err="1"/>
              <a:t>todo</a:t>
            </a:r>
            <a:r>
              <a:rPr lang="fr-FR" dirty="0"/>
              <a:t> », id]);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EAB7-C669-43DB-27A0-B80B3EAD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9" y="1878306"/>
            <a:ext cx="8172981" cy="708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1F2B9-2CAD-22FC-0888-89D12631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23" y="2798912"/>
            <a:ext cx="7583470" cy="478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75530-1335-A918-5E30-09CF8DD76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774" y="3766737"/>
            <a:ext cx="6553031" cy="4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DC0311-6219-E4CE-81A4-FE3CA1B71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523" y="4890023"/>
            <a:ext cx="7468604" cy="11468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6E23C0-8B07-FD45-7055-5967B8E0EFFD}"/>
              </a:ext>
            </a:extLst>
          </p:cNvPr>
          <p:cNvSpPr/>
          <p:nvPr/>
        </p:nvSpPr>
        <p:spPr>
          <a:xfrm>
            <a:off x="2371724" y="2232561"/>
            <a:ext cx="3724275" cy="3058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8F707-3B1B-FFE9-BDA8-01D6E77A547A}"/>
              </a:ext>
            </a:extLst>
          </p:cNvPr>
          <p:cNvSpPr/>
          <p:nvPr/>
        </p:nvSpPr>
        <p:spPr>
          <a:xfrm>
            <a:off x="6000749" y="5375811"/>
            <a:ext cx="5943601" cy="3058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4A8DEA-3773-D327-29BC-EFC321661A20}"/>
              </a:ext>
            </a:extLst>
          </p:cNvPr>
          <p:cNvSpPr/>
          <p:nvPr/>
        </p:nvSpPr>
        <p:spPr>
          <a:xfrm>
            <a:off x="7415213" y="3844880"/>
            <a:ext cx="3028950" cy="3058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33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0965-1DA0-F13C-058A-3CDABEFFE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Declare</a:t>
            </a:r>
            <a:r>
              <a:rPr lang="fr-FR" dirty="0"/>
              <a:t> url « /</a:t>
            </a:r>
            <a:r>
              <a:rPr lang="fr-FR" dirty="0" err="1"/>
              <a:t>todo</a:t>
            </a:r>
            <a:r>
              <a:rPr lang="fr-FR" dirty="0"/>
              <a:t>/:id » 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parameter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FCE61-53C8-8280-28FA-2E5770E2E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10" y="1968434"/>
            <a:ext cx="8825851" cy="3003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C25CBA-1CE3-1C12-823D-6754E2CCBDCF}"/>
              </a:ext>
            </a:extLst>
          </p:cNvPr>
          <p:cNvSpPr/>
          <p:nvPr/>
        </p:nvSpPr>
        <p:spPr>
          <a:xfrm>
            <a:off x="3409950" y="4410075"/>
            <a:ext cx="971549" cy="2476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04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673130" y="3792711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07FDF-BF86-00F4-D33C-254128A16F9D}"/>
              </a:ext>
            </a:extLst>
          </p:cNvPr>
          <p:cNvSpPr txBox="1"/>
          <p:nvPr/>
        </p:nvSpPr>
        <p:spPr>
          <a:xfrm>
            <a:off x="2838625" y="787022"/>
            <a:ext cx="7404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r>
              <a:rPr lang="fr-FR" sz="2400" dirty="0" err="1"/>
              <a:t>Rest</a:t>
            </a:r>
            <a:r>
              <a:rPr lang="fr-FR" sz="2400" dirty="0"/>
              <a:t> Api Backend Server – </a:t>
            </a:r>
            <a:r>
              <a:rPr lang="fr-FR" sz="2400" dirty="0" err="1"/>
              <a:t>NodeJS,Express,Swagger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 err="1"/>
              <a:t>Angular</a:t>
            </a:r>
            <a:r>
              <a:rPr lang="fr-FR" sz="2400" dirty="0"/>
              <a:t> + </a:t>
            </a:r>
            <a:r>
              <a:rPr lang="fr-FR" sz="2400" dirty="0" err="1"/>
              <a:t>ng-bootstrap</a:t>
            </a:r>
            <a:r>
              <a:rPr lang="fr-FR" sz="2400" dirty="0"/>
              <a:t> setup</a:t>
            </a:r>
          </a:p>
          <a:p>
            <a:r>
              <a:rPr lang="fr-FR" sz="2400" dirty="0"/>
              <a:t>Component Pages  (offline / </a:t>
            </a:r>
            <a:r>
              <a:rPr lang="fr-FR" sz="2400" dirty="0" err="1"/>
              <a:t>mock</a:t>
            </a:r>
            <a:r>
              <a:rPr lang="fr-FR" sz="2400" dirty="0"/>
              <a:t> data)</a:t>
            </a:r>
            <a:br>
              <a:rPr lang="fr-FR" sz="2400" dirty="0"/>
            </a:br>
            <a:r>
              <a:rPr lang="fr-FR" sz="2400" dirty="0"/>
              <a:t>   - List Page</a:t>
            </a:r>
          </a:p>
          <a:p>
            <a:r>
              <a:rPr lang="fr-FR" sz="2400" dirty="0"/>
              <a:t>   - Duplicate/</a:t>
            </a:r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button</a:t>
            </a:r>
            <a:endParaRPr lang="fr-FR" sz="2400" dirty="0"/>
          </a:p>
          <a:p>
            <a:r>
              <a:rPr lang="fr-FR" sz="2400" dirty="0"/>
              <a:t>   - </a:t>
            </a:r>
            <a:r>
              <a:rPr lang="fr-FR" sz="2400" dirty="0" err="1"/>
              <a:t>Detail</a:t>
            </a:r>
            <a:r>
              <a:rPr lang="fr-FR" sz="2400" dirty="0"/>
              <a:t> Page</a:t>
            </a:r>
          </a:p>
          <a:p>
            <a:r>
              <a:rPr lang="fr-FR" sz="2400" dirty="0"/>
              <a:t>   - New Page</a:t>
            </a:r>
          </a:p>
          <a:p>
            <a:r>
              <a:rPr lang="fr-FR" sz="2400" dirty="0"/>
              <a:t>   - links </a:t>
            </a:r>
            <a:r>
              <a:rPr lang="fr-FR" sz="2400" dirty="0" err="1"/>
              <a:t>between</a:t>
            </a:r>
            <a:r>
              <a:rPr lang="fr-FR" sz="2400" dirty="0"/>
              <a:t> pages</a:t>
            </a:r>
          </a:p>
          <a:p>
            <a:endParaRPr lang="fr-FR" sz="2400" dirty="0"/>
          </a:p>
          <a:p>
            <a:r>
              <a:rPr lang="fr-FR" sz="2400" dirty="0"/>
              <a:t>Service</a:t>
            </a:r>
          </a:p>
          <a:p>
            <a:r>
              <a:rPr lang="fr-FR" sz="2400" dirty="0" err="1"/>
              <a:t>HttpClient</a:t>
            </a:r>
            <a:r>
              <a:rPr lang="fr-FR" sz="2400" dirty="0"/>
              <a:t>  (call to API backend)</a:t>
            </a:r>
          </a:p>
          <a:p>
            <a:endParaRPr lang="fr-FR" sz="2400" dirty="0"/>
          </a:p>
          <a:p>
            <a:r>
              <a:rPr lang="fr-FR" sz="2400" dirty="0"/>
              <a:t>Advanced (ag-</a:t>
            </a:r>
            <a:r>
              <a:rPr lang="fr-FR" sz="2400" dirty="0" err="1"/>
              <a:t>grid</a:t>
            </a:r>
            <a:r>
              <a:rPr lang="fr-FR" sz="2400" dirty="0"/>
              <a:t>, …) </a:t>
            </a:r>
          </a:p>
        </p:txBody>
      </p:sp>
    </p:spTree>
    <p:extLst>
      <p:ext uri="{BB962C8B-B14F-4D97-AF65-F5344CB8AC3E}">
        <p14:creationId xmlns:p14="http://schemas.microsoft.com/office/powerpoint/2010/main" val="234110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FE2B-E0D5-368F-0B16-5AA1C09E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41" y="0"/>
            <a:ext cx="10515600" cy="859809"/>
          </a:xfrm>
        </p:spPr>
        <p:txBody>
          <a:bodyPr/>
          <a:lstStyle/>
          <a:p>
            <a:pPr algn="ctr"/>
            <a:r>
              <a:rPr lang="fr-FR" dirty="0" err="1"/>
              <a:t>Todo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page for « /</a:t>
            </a:r>
            <a:r>
              <a:rPr lang="fr-FR" dirty="0" err="1"/>
              <a:t>todo</a:t>
            </a:r>
            <a:r>
              <a:rPr lang="fr-FR" dirty="0"/>
              <a:t>/:id »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8CE7DE-63E4-8BC5-02E9-9F6FF26E8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30" y="1694057"/>
            <a:ext cx="4732430" cy="3619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D060DA-D3A5-11D5-61DE-7C87E0CC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229" y="1656199"/>
            <a:ext cx="5542316" cy="48719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DAF48A-CF2F-CF65-FB3D-F9C7F20E75A0}"/>
              </a:ext>
            </a:extLst>
          </p:cNvPr>
          <p:cNvSpPr/>
          <p:nvPr/>
        </p:nvSpPr>
        <p:spPr>
          <a:xfrm>
            <a:off x="6737446" y="5578454"/>
            <a:ext cx="4302030" cy="23179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DB3754-EDA8-584D-A967-885E65FE83B7}"/>
              </a:ext>
            </a:extLst>
          </p:cNvPr>
          <p:cNvSpPr/>
          <p:nvPr/>
        </p:nvSpPr>
        <p:spPr>
          <a:xfrm>
            <a:off x="8310562" y="5304345"/>
            <a:ext cx="2690813" cy="23179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9AAA4F-C6B8-4257-9ED9-B1080A7822ED}"/>
              </a:ext>
            </a:extLst>
          </p:cNvPr>
          <p:cNvSpPr/>
          <p:nvPr/>
        </p:nvSpPr>
        <p:spPr>
          <a:xfrm>
            <a:off x="6372224" y="2199195"/>
            <a:ext cx="4367214" cy="23179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2209EF-641E-C455-71D1-B57A01A70D62}"/>
              </a:ext>
            </a:extLst>
          </p:cNvPr>
          <p:cNvSpPr/>
          <p:nvPr/>
        </p:nvSpPr>
        <p:spPr>
          <a:xfrm>
            <a:off x="1614487" y="2357438"/>
            <a:ext cx="1038225" cy="2095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CE5EEF-8861-F14D-389C-1D25CD7A6884}"/>
              </a:ext>
            </a:extLst>
          </p:cNvPr>
          <p:cNvSpPr/>
          <p:nvPr/>
        </p:nvSpPr>
        <p:spPr>
          <a:xfrm>
            <a:off x="1633538" y="4681538"/>
            <a:ext cx="1038225" cy="2095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C5762D-DA77-D179-508E-D95991B4D94D}"/>
              </a:ext>
            </a:extLst>
          </p:cNvPr>
          <p:cNvSpPr/>
          <p:nvPr/>
        </p:nvSpPr>
        <p:spPr>
          <a:xfrm>
            <a:off x="1971675" y="1966912"/>
            <a:ext cx="638175" cy="2095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FB0C87-A735-9776-F786-8A00A0B64136}"/>
              </a:ext>
            </a:extLst>
          </p:cNvPr>
          <p:cNvSpPr/>
          <p:nvPr/>
        </p:nvSpPr>
        <p:spPr>
          <a:xfrm>
            <a:off x="3352800" y="3005137"/>
            <a:ext cx="1552576" cy="22860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63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38B-E7E1-4F18-8AAE-1855EE67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38"/>
            <a:ext cx="10515600" cy="103874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 = Single Page Application</a:t>
            </a:r>
            <a:br>
              <a:rPr lang="fr-FR" dirty="0"/>
            </a:br>
            <a:r>
              <a:rPr lang="fr-FR" dirty="0"/>
              <a:t>single GET {</a:t>
            </a:r>
            <a:r>
              <a:rPr lang="fr-FR" dirty="0" err="1"/>
              <a:t>html|js</a:t>
            </a:r>
            <a:r>
              <a:rPr lang="fr-FR" dirty="0"/>
              <a:t>}, Multiple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BC1B1-6813-710E-52DE-B6FF48D42045}"/>
              </a:ext>
            </a:extLst>
          </p:cNvPr>
          <p:cNvSpPr txBox="1"/>
          <p:nvPr/>
        </p:nvSpPr>
        <p:spPr>
          <a:xfrm>
            <a:off x="9441827" y="3266968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393B5-7BB4-E6E2-CE8E-719DC92E1084}"/>
              </a:ext>
            </a:extLst>
          </p:cNvPr>
          <p:cNvSpPr txBox="1"/>
          <p:nvPr/>
        </p:nvSpPr>
        <p:spPr>
          <a:xfrm>
            <a:off x="807373" y="1107204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C5516-6BC4-E448-762F-7380E5627B68}"/>
              </a:ext>
            </a:extLst>
          </p:cNvPr>
          <p:cNvSpPr/>
          <p:nvPr/>
        </p:nvSpPr>
        <p:spPr>
          <a:xfrm>
            <a:off x="9765424" y="3632259"/>
            <a:ext cx="1869743" cy="1121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966F88-F7E4-42ED-01F1-3F8351F3D157}"/>
              </a:ext>
            </a:extLst>
          </p:cNvPr>
          <p:cNvSpPr/>
          <p:nvPr/>
        </p:nvSpPr>
        <p:spPr>
          <a:xfrm>
            <a:off x="6264260" y="2070992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D04399-78E8-7CF3-A255-B06FC3DFB96F}"/>
              </a:ext>
            </a:extLst>
          </p:cNvPr>
          <p:cNvSpPr/>
          <p:nvPr/>
        </p:nvSpPr>
        <p:spPr>
          <a:xfrm flipH="1">
            <a:off x="7075228" y="2344818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D3EE3-848E-3C41-CD4D-B4D788A545D1}"/>
              </a:ext>
            </a:extLst>
          </p:cNvPr>
          <p:cNvSpPr/>
          <p:nvPr/>
        </p:nvSpPr>
        <p:spPr>
          <a:xfrm>
            <a:off x="802948" y="1476536"/>
            <a:ext cx="3752675" cy="496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FF31-23AA-167B-64FC-D99BA2B45DF2}"/>
              </a:ext>
            </a:extLst>
          </p:cNvPr>
          <p:cNvSpPr txBox="1"/>
          <p:nvPr/>
        </p:nvSpPr>
        <p:spPr>
          <a:xfrm>
            <a:off x="6128797" y="1720152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7768-783F-E969-6F02-C84FFEB77670}"/>
              </a:ext>
            </a:extLst>
          </p:cNvPr>
          <p:cNvSpPr txBox="1"/>
          <p:nvPr/>
        </p:nvSpPr>
        <p:spPr>
          <a:xfrm>
            <a:off x="6088504" y="2542223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BD9F4-A707-9618-5AD1-A377D954BE93}"/>
              </a:ext>
            </a:extLst>
          </p:cNvPr>
          <p:cNvSpPr txBox="1"/>
          <p:nvPr/>
        </p:nvSpPr>
        <p:spPr>
          <a:xfrm>
            <a:off x="6094468" y="2930845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/page1.css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1EC78-9F09-4A56-ED32-3F0AF5C87093}"/>
              </a:ext>
            </a:extLst>
          </p:cNvPr>
          <p:cNvSpPr txBox="1"/>
          <p:nvPr/>
        </p:nvSpPr>
        <p:spPr>
          <a:xfrm>
            <a:off x="6082962" y="3331593"/>
            <a:ext cx="288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GET /page1-image2.png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FEFE1E-EBB2-8BD5-7168-793A90F6F0E6}"/>
              </a:ext>
            </a:extLst>
          </p:cNvPr>
          <p:cNvSpPr/>
          <p:nvPr/>
        </p:nvSpPr>
        <p:spPr>
          <a:xfrm>
            <a:off x="6308680" y="4604859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177428-7340-0793-992A-37AC7B76F058}"/>
              </a:ext>
            </a:extLst>
          </p:cNvPr>
          <p:cNvSpPr/>
          <p:nvPr/>
        </p:nvSpPr>
        <p:spPr>
          <a:xfrm flipH="1">
            <a:off x="7030809" y="4857896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D57F9-5925-5799-1895-D59D7CD83F06}"/>
              </a:ext>
            </a:extLst>
          </p:cNvPr>
          <p:cNvSpPr txBox="1"/>
          <p:nvPr/>
        </p:nvSpPr>
        <p:spPr>
          <a:xfrm>
            <a:off x="6159531" y="4304689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/api/restEndpoint1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0EB14-CC02-90A8-E4DB-55AC5A776092}"/>
              </a:ext>
            </a:extLst>
          </p:cNvPr>
          <p:cNvSpPr txBox="1"/>
          <p:nvPr/>
        </p:nvSpPr>
        <p:spPr>
          <a:xfrm>
            <a:off x="7030809" y="5099497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A42DD2-797D-471B-0466-B8AF87451C92}"/>
              </a:ext>
            </a:extLst>
          </p:cNvPr>
          <p:cNvSpPr/>
          <p:nvPr/>
        </p:nvSpPr>
        <p:spPr>
          <a:xfrm>
            <a:off x="954497" y="1766896"/>
            <a:ext cx="2577204" cy="108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89F0C-60EE-606E-471A-2F4013DA2303}"/>
              </a:ext>
            </a:extLst>
          </p:cNvPr>
          <p:cNvSpPr/>
          <p:nvPr/>
        </p:nvSpPr>
        <p:spPr>
          <a:xfrm>
            <a:off x="2487367" y="2641855"/>
            <a:ext cx="1267903" cy="517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22B01-896E-90A9-775B-07591EA575BF}"/>
              </a:ext>
            </a:extLst>
          </p:cNvPr>
          <p:cNvSpPr txBox="1"/>
          <p:nvPr/>
        </p:nvSpPr>
        <p:spPr>
          <a:xfrm>
            <a:off x="919840" y="17684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/Page1.html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B11FE-CA52-EB62-DC21-C15E823BC489}"/>
              </a:ext>
            </a:extLst>
          </p:cNvPr>
          <p:cNvSpPr txBox="1"/>
          <p:nvPr/>
        </p:nvSpPr>
        <p:spPr>
          <a:xfrm>
            <a:off x="2530456" y="271590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app1.js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CEAFB7-D5F9-3BE1-5768-925BEF1DBBB1}"/>
              </a:ext>
            </a:extLst>
          </p:cNvPr>
          <p:cNvSpPr txBox="1"/>
          <p:nvPr/>
        </p:nvSpPr>
        <p:spPr>
          <a:xfrm>
            <a:off x="1090071" y="217744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&lt;script&gt;app1.js&lt;/script&gt;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0FFAB218-1AC7-3B06-C4EF-D92DAA0CD247}"/>
              </a:ext>
            </a:extLst>
          </p:cNvPr>
          <p:cNvSpPr/>
          <p:nvPr/>
        </p:nvSpPr>
        <p:spPr>
          <a:xfrm>
            <a:off x="3566572" y="2346038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2BB8025-6DB5-6B60-4849-68A8AE828927}"/>
              </a:ext>
            </a:extLst>
          </p:cNvPr>
          <p:cNvSpPr/>
          <p:nvPr/>
        </p:nvSpPr>
        <p:spPr>
          <a:xfrm>
            <a:off x="3615785" y="2909553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4EA84182-08E4-3241-5F70-4972D8A4D275}"/>
              </a:ext>
            </a:extLst>
          </p:cNvPr>
          <p:cNvSpPr/>
          <p:nvPr/>
        </p:nvSpPr>
        <p:spPr>
          <a:xfrm>
            <a:off x="3641901" y="3479737"/>
            <a:ext cx="414796" cy="5174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1313F-41EA-A066-9AEC-8672D65E86FF}"/>
              </a:ext>
            </a:extLst>
          </p:cNvPr>
          <p:cNvSpPr txBox="1"/>
          <p:nvPr/>
        </p:nvSpPr>
        <p:spPr>
          <a:xfrm>
            <a:off x="1016672" y="3020863"/>
            <a:ext cx="278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Parse </a:t>
            </a:r>
            <a:r>
              <a:rPr lang="fr-FR" dirty="0" err="1"/>
              <a:t>js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init() {.. }</a:t>
            </a:r>
          </a:p>
          <a:p>
            <a:r>
              <a:rPr lang="fr-FR" dirty="0"/>
              <a:t>+ parse </a:t>
            </a:r>
            <a:r>
              <a:rPr lang="fr-FR" dirty="0" err="1"/>
              <a:t>css</a:t>
            </a:r>
            <a:r>
              <a:rPr lang="fr-FR" dirty="0"/>
              <a:t> + </a:t>
            </a:r>
            <a:r>
              <a:rPr lang="fr-FR" dirty="0" err="1"/>
              <a:t>render</a:t>
            </a:r>
            <a:r>
              <a:rPr lang="fr-FR" dirty="0"/>
              <a:t> 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F5328-F079-BA5E-350A-BD9F19C6CDFB}"/>
              </a:ext>
            </a:extLst>
          </p:cNvPr>
          <p:cNvSpPr txBox="1"/>
          <p:nvPr/>
        </p:nvSpPr>
        <p:spPr>
          <a:xfrm>
            <a:off x="1044195" y="3975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CLICK on </a:t>
            </a:r>
            <a:br>
              <a:rPr lang="fr-FR" dirty="0"/>
            </a:br>
            <a:r>
              <a:rPr lang="fr-FR" b="1" dirty="0"/>
              <a:t>&lt;</a:t>
            </a:r>
            <a:r>
              <a:rPr lang="fr-FR" b="1" dirty="0" err="1"/>
              <a:t>button</a:t>
            </a:r>
            <a:r>
              <a:rPr lang="fr-FR" b="1" dirty="0"/>
              <a:t> (click)=« </a:t>
            </a:r>
            <a:r>
              <a:rPr lang="fr-FR" b="1" dirty="0" err="1"/>
              <a:t>callFunction</a:t>
            </a:r>
            <a:r>
              <a:rPr lang="fr-FR" b="1" dirty="0"/>
              <a:t>() » 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BC4581-05BC-AB7B-2F95-EE845BA93F17}"/>
              </a:ext>
            </a:extLst>
          </p:cNvPr>
          <p:cNvSpPr txBox="1"/>
          <p:nvPr/>
        </p:nvSpPr>
        <p:spPr>
          <a:xfrm>
            <a:off x="907518" y="5114606"/>
            <a:ext cx="455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REPLACE </a:t>
            </a:r>
            <a:r>
              <a:rPr lang="fr-FR" sz="2000" dirty="0" err="1">
                <a:solidFill>
                  <a:srgbClr val="00B050"/>
                </a:solidFill>
              </a:rPr>
              <a:t>add</a:t>
            </a:r>
            <a:r>
              <a:rPr lang="fr-FR" sz="2000" dirty="0">
                <a:solidFill>
                  <a:srgbClr val="00B050"/>
                </a:solidFill>
              </a:rPr>
              <a:t>/</a:t>
            </a:r>
            <a:r>
              <a:rPr lang="fr-FR" sz="2000" dirty="0" err="1">
                <a:solidFill>
                  <a:srgbClr val="00B050"/>
                </a:solidFill>
              </a:rPr>
              <a:t>remote</a:t>
            </a:r>
            <a:r>
              <a:rPr lang="fr-FR" sz="2000" dirty="0">
                <a:solidFill>
                  <a:srgbClr val="00B050"/>
                </a:solidFill>
              </a:rPr>
              <a:t>/update </a:t>
            </a:r>
            <a:r>
              <a:rPr lang="fr-FR" sz="2000" dirty="0" err="1">
                <a:solidFill>
                  <a:srgbClr val="00B050"/>
                </a:solidFill>
              </a:rPr>
              <a:t>some</a:t>
            </a:r>
            <a:r>
              <a:rPr lang="fr-FR" sz="2000" dirty="0">
                <a:solidFill>
                  <a:srgbClr val="00B050"/>
                </a:solidFill>
              </a:rPr>
              <a:t> &lt;div&gt; </a:t>
            </a:r>
          </a:p>
          <a:p>
            <a:r>
              <a:rPr lang="fr-FR" sz="2000" dirty="0" err="1">
                <a:solidFill>
                  <a:srgbClr val="00B050"/>
                </a:solidFill>
              </a:rPr>
              <a:t>Within</a:t>
            </a:r>
            <a:r>
              <a:rPr lang="fr-FR" sz="2000" dirty="0">
                <a:solidFill>
                  <a:srgbClr val="00B050"/>
                </a:solidFill>
              </a:rPr>
              <a:t> SAME page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4E726E-DA7A-2568-B023-8C68AD31C91A}"/>
              </a:ext>
            </a:extLst>
          </p:cNvPr>
          <p:cNvSpPr/>
          <p:nvPr/>
        </p:nvSpPr>
        <p:spPr>
          <a:xfrm flipH="1">
            <a:off x="7082821" y="278272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D712C4D-C1CD-8FD4-B016-E7F222EA015F}"/>
              </a:ext>
            </a:extLst>
          </p:cNvPr>
          <p:cNvSpPr/>
          <p:nvPr/>
        </p:nvSpPr>
        <p:spPr>
          <a:xfrm flipH="1">
            <a:off x="7108439" y="318554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B3A495A-954D-63AE-B750-970E0B0D18F1}"/>
              </a:ext>
            </a:extLst>
          </p:cNvPr>
          <p:cNvSpPr/>
          <p:nvPr/>
        </p:nvSpPr>
        <p:spPr>
          <a:xfrm flipH="1">
            <a:off x="7117094" y="3636300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0DA045F-14A5-A10B-7AE3-0264D59258C0}"/>
              </a:ext>
            </a:extLst>
          </p:cNvPr>
          <p:cNvSpPr/>
          <p:nvPr/>
        </p:nvSpPr>
        <p:spPr>
          <a:xfrm rot="18480633">
            <a:off x="280447" y="3801119"/>
            <a:ext cx="576263" cy="7994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B79233C7-BCCC-988D-765C-B6CABB58D962}"/>
              </a:ext>
            </a:extLst>
          </p:cNvPr>
          <p:cNvSpPr/>
          <p:nvPr/>
        </p:nvSpPr>
        <p:spPr>
          <a:xfrm>
            <a:off x="4200493" y="5538793"/>
            <a:ext cx="1231658" cy="946347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6AE01C1-8DEB-F1C6-2937-6340A36B159C}"/>
              </a:ext>
            </a:extLst>
          </p:cNvPr>
          <p:cNvSpPr/>
          <p:nvPr/>
        </p:nvSpPr>
        <p:spPr>
          <a:xfrm>
            <a:off x="6305002" y="5928844"/>
            <a:ext cx="1533098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99B9C7-EBE2-CEA8-D29D-3FF3A562C8C9}"/>
              </a:ext>
            </a:extLst>
          </p:cNvPr>
          <p:cNvSpPr/>
          <p:nvPr/>
        </p:nvSpPr>
        <p:spPr>
          <a:xfrm flipH="1">
            <a:off x="7027131" y="6181881"/>
            <a:ext cx="1307911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5A4A21-95CA-9A4F-01AB-29090FC72D45}"/>
              </a:ext>
            </a:extLst>
          </p:cNvPr>
          <p:cNvSpPr txBox="1"/>
          <p:nvPr/>
        </p:nvSpPr>
        <p:spPr>
          <a:xfrm>
            <a:off x="6155853" y="5628674"/>
            <a:ext cx="35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POST /api/restEndpoint2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CB0D27-A5F6-A1BD-917E-A33D030A83AC}"/>
              </a:ext>
            </a:extLst>
          </p:cNvPr>
          <p:cNvSpPr txBox="1"/>
          <p:nvPr/>
        </p:nvSpPr>
        <p:spPr>
          <a:xfrm>
            <a:off x="7027131" y="6423482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response</a:t>
            </a:r>
            <a:r>
              <a:rPr lang="fr-FR" dirty="0"/>
              <a:t> {</a:t>
            </a:r>
            <a:r>
              <a:rPr lang="fr-FR" dirty="0" err="1"/>
              <a:t>json</a:t>
            </a:r>
            <a:r>
              <a:rPr lang="fr-FR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18BECE-EC7E-58A1-0237-2F3E7407F75B}"/>
              </a:ext>
            </a:extLst>
          </p:cNvPr>
          <p:cNvSpPr/>
          <p:nvPr/>
        </p:nvSpPr>
        <p:spPr>
          <a:xfrm rot="17445670">
            <a:off x="-833426" y="1137519"/>
            <a:ext cx="32216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4059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872F-F73D-31D7-D22D-A5B0996A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Todo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94531-3AA4-EF0C-58D9-6FF1F628B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17" y="2326844"/>
            <a:ext cx="4839119" cy="2286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D8476-DC97-5EC2-7E02-B840080A7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580" y="3436941"/>
            <a:ext cx="2705334" cy="4572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0645816-B801-E61C-BFAE-2E0B91D0CC2A}"/>
              </a:ext>
            </a:extLst>
          </p:cNvPr>
          <p:cNvSpPr/>
          <p:nvPr/>
        </p:nvSpPr>
        <p:spPr>
          <a:xfrm>
            <a:off x="5222543" y="3562065"/>
            <a:ext cx="1483056" cy="1546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CE79492-5673-0E8D-C9D7-85C20ADF8D48}"/>
              </a:ext>
            </a:extLst>
          </p:cNvPr>
          <p:cNvSpPr/>
          <p:nvPr/>
        </p:nvSpPr>
        <p:spPr>
          <a:xfrm rot="21097576">
            <a:off x="5085423" y="3100428"/>
            <a:ext cx="1483056" cy="1546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A377E5D-86BA-22F6-E55B-D53669D40BBE}"/>
              </a:ext>
            </a:extLst>
          </p:cNvPr>
          <p:cNvSpPr/>
          <p:nvPr/>
        </p:nvSpPr>
        <p:spPr>
          <a:xfrm rot="632931">
            <a:off x="4843372" y="4037158"/>
            <a:ext cx="1871986" cy="1325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4D27B5-4FDA-46AD-8980-5712A03C0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02" y="2865016"/>
            <a:ext cx="2762489" cy="400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945CAF-5A96-4236-D574-BB8EB1947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484" y="4066021"/>
            <a:ext cx="2732007" cy="3619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2248E0-47BB-8DCA-8C6F-7AC675E3A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568" y="4786761"/>
            <a:ext cx="3521249" cy="14229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F04986-1268-FCCA-CED2-1913449A3F64}"/>
              </a:ext>
            </a:extLst>
          </p:cNvPr>
          <p:cNvSpPr/>
          <p:nvPr/>
        </p:nvSpPr>
        <p:spPr>
          <a:xfrm>
            <a:off x="9007746" y="2950584"/>
            <a:ext cx="512489" cy="23794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92EB22-169A-A8AD-FE1A-2C89C2B00372}"/>
              </a:ext>
            </a:extLst>
          </p:cNvPr>
          <p:cNvSpPr/>
          <p:nvPr/>
        </p:nvSpPr>
        <p:spPr>
          <a:xfrm>
            <a:off x="9054850" y="3546586"/>
            <a:ext cx="512489" cy="23794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EB3623-D083-46EC-AEBF-CDBF96560EFF}"/>
              </a:ext>
            </a:extLst>
          </p:cNvPr>
          <p:cNvSpPr/>
          <p:nvPr/>
        </p:nvSpPr>
        <p:spPr>
          <a:xfrm>
            <a:off x="9059091" y="4128036"/>
            <a:ext cx="512489" cy="23794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A8EA7E-2A9D-8870-4BC8-EF5704A4333F}"/>
              </a:ext>
            </a:extLst>
          </p:cNvPr>
          <p:cNvSpPr/>
          <p:nvPr/>
        </p:nvSpPr>
        <p:spPr>
          <a:xfrm>
            <a:off x="8907212" y="5379271"/>
            <a:ext cx="493963" cy="3833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673C58-11E2-90A0-FA37-390DC1A8BB5B}"/>
              </a:ext>
            </a:extLst>
          </p:cNvPr>
          <p:cNvSpPr/>
          <p:nvPr/>
        </p:nvSpPr>
        <p:spPr>
          <a:xfrm>
            <a:off x="7892800" y="5826377"/>
            <a:ext cx="2537075" cy="29500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643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1F16-44C4-3F53-B808-77A6939E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Back to </a:t>
            </a:r>
            <a:r>
              <a:rPr lang="fr-FR" dirty="0" err="1"/>
              <a:t>Todo</a:t>
            </a:r>
            <a:r>
              <a:rPr lang="fr-FR" dirty="0"/>
              <a:t> List </a:t>
            </a:r>
            <a:r>
              <a:rPr lang="fr-FR" dirty="0" err="1"/>
              <a:t>button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4FE22-C63B-5E53-92EB-E632E185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28" y="3227809"/>
            <a:ext cx="2762489" cy="1303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0B2CD-3BC0-B677-86D5-E2AE7E57D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208" y="2253830"/>
            <a:ext cx="6052184" cy="410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855C6-0901-3D00-7DE0-6B7B9502F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73" y="3182415"/>
            <a:ext cx="4770533" cy="231287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BFF97C0-C569-A3C7-1BD5-14D6DE7E0934}"/>
              </a:ext>
            </a:extLst>
          </p:cNvPr>
          <p:cNvSpPr/>
          <p:nvPr/>
        </p:nvSpPr>
        <p:spPr>
          <a:xfrm rot="20808483">
            <a:off x="4444619" y="3812814"/>
            <a:ext cx="1997123" cy="1546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BF9B91-0739-38D3-A645-F082899CB65D}"/>
              </a:ext>
            </a:extLst>
          </p:cNvPr>
          <p:cNvSpPr/>
          <p:nvPr/>
        </p:nvSpPr>
        <p:spPr>
          <a:xfrm rot="12390736">
            <a:off x="4678906" y="3866615"/>
            <a:ext cx="1997123" cy="1546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790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641286" y="5271219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07FDF-BF86-00F4-D33C-254128A16F9D}"/>
              </a:ext>
            </a:extLst>
          </p:cNvPr>
          <p:cNvSpPr txBox="1"/>
          <p:nvPr/>
        </p:nvSpPr>
        <p:spPr>
          <a:xfrm>
            <a:off x="2838625" y="787022"/>
            <a:ext cx="7404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r>
              <a:rPr lang="fr-FR" sz="2400" dirty="0" err="1"/>
              <a:t>Rest</a:t>
            </a:r>
            <a:r>
              <a:rPr lang="fr-FR" sz="2400" dirty="0"/>
              <a:t> Api Backend Server – </a:t>
            </a:r>
            <a:r>
              <a:rPr lang="fr-FR" sz="2400" dirty="0" err="1"/>
              <a:t>NodeJS,Express,Swagger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 err="1"/>
              <a:t>Angular</a:t>
            </a:r>
            <a:r>
              <a:rPr lang="fr-FR" sz="2400" dirty="0"/>
              <a:t> + </a:t>
            </a:r>
            <a:r>
              <a:rPr lang="fr-FR" sz="2400" dirty="0" err="1"/>
              <a:t>ng-bootstrap</a:t>
            </a:r>
            <a:r>
              <a:rPr lang="fr-FR" sz="2400" dirty="0"/>
              <a:t> setup</a:t>
            </a:r>
          </a:p>
          <a:p>
            <a:r>
              <a:rPr lang="fr-FR" sz="2400" dirty="0"/>
              <a:t>Component Pages  (offline / </a:t>
            </a:r>
            <a:r>
              <a:rPr lang="fr-FR" sz="2400" dirty="0" err="1"/>
              <a:t>mock</a:t>
            </a:r>
            <a:r>
              <a:rPr lang="fr-FR" sz="2400" dirty="0"/>
              <a:t> data)</a:t>
            </a:r>
            <a:br>
              <a:rPr lang="fr-FR" sz="2400" dirty="0"/>
            </a:br>
            <a:r>
              <a:rPr lang="fr-FR" sz="2400" dirty="0"/>
              <a:t>   - List Page</a:t>
            </a:r>
          </a:p>
          <a:p>
            <a:r>
              <a:rPr lang="fr-FR" sz="2400" dirty="0"/>
              <a:t>   - Duplicate/</a:t>
            </a:r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button</a:t>
            </a:r>
            <a:endParaRPr lang="fr-FR" sz="2400" dirty="0"/>
          </a:p>
          <a:p>
            <a:r>
              <a:rPr lang="fr-FR" sz="2400" dirty="0"/>
              <a:t>   - </a:t>
            </a:r>
            <a:r>
              <a:rPr lang="fr-FR" sz="2400" dirty="0" err="1"/>
              <a:t>Detail</a:t>
            </a:r>
            <a:r>
              <a:rPr lang="fr-FR" sz="2400" dirty="0"/>
              <a:t> Page</a:t>
            </a:r>
          </a:p>
          <a:p>
            <a:r>
              <a:rPr lang="fr-FR" sz="2400" dirty="0"/>
              <a:t>   - New Page</a:t>
            </a:r>
          </a:p>
          <a:p>
            <a:r>
              <a:rPr lang="fr-FR" sz="2400" dirty="0"/>
              <a:t>   - links </a:t>
            </a:r>
            <a:r>
              <a:rPr lang="fr-FR" sz="2400" dirty="0" err="1"/>
              <a:t>between</a:t>
            </a:r>
            <a:r>
              <a:rPr lang="fr-FR" sz="2400" dirty="0"/>
              <a:t> pages</a:t>
            </a:r>
          </a:p>
          <a:p>
            <a:endParaRPr lang="fr-FR" sz="2400" dirty="0"/>
          </a:p>
          <a:p>
            <a:r>
              <a:rPr lang="fr-FR" sz="2400" dirty="0"/>
              <a:t>Service</a:t>
            </a:r>
          </a:p>
          <a:p>
            <a:r>
              <a:rPr lang="fr-FR" sz="2400" dirty="0" err="1"/>
              <a:t>HttpClient</a:t>
            </a:r>
            <a:r>
              <a:rPr lang="fr-FR" sz="2400" dirty="0"/>
              <a:t>  (call to API backend)</a:t>
            </a:r>
          </a:p>
          <a:p>
            <a:endParaRPr lang="fr-FR" sz="2400" dirty="0"/>
          </a:p>
          <a:p>
            <a:r>
              <a:rPr lang="fr-FR" sz="2400" dirty="0"/>
              <a:t>Advanced (ag-</a:t>
            </a:r>
            <a:r>
              <a:rPr lang="fr-FR" sz="2400" dirty="0" err="1"/>
              <a:t>grid</a:t>
            </a:r>
            <a:r>
              <a:rPr lang="fr-FR" sz="2400" dirty="0"/>
              <a:t>, …) </a:t>
            </a:r>
          </a:p>
        </p:txBody>
      </p:sp>
    </p:spTree>
    <p:extLst>
      <p:ext uri="{BB962C8B-B14F-4D97-AF65-F5344CB8AC3E}">
        <p14:creationId xmlns:p14="http://schemas.microsoft.com/office/powerpoint/2010/main" val="2309529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2C1E-616F-F54E-29DD-7709C284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Storing</a:t>
            </a:r>
            <a:r>
              <a:rPr lang="fr-FR" dirty="0"/>
              <a:t> model in Service class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lifecycle</a:t>
            </a:r>
            <a:r>
              <a:rPr lang="fr-FR" dirty="0"/>
              <a:t> != Component)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A9A1A0-DF4F-757D-F27F-826EAF62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51" y="2519335"/>
            <a:ext cx="6868898" cy="1004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4FE6F-EDAE-F984-48C2-30C739D54029}"/>
              </a:ext>
            </a:extLst>
          </p:cNvPr>
          <p:cNvSpPr/>
          <p:nvPr/>
        </p:nvSpPr>
        <p:spPr>
          <a:xfrm>
            <a:off x="2614612" y="2547912"/>
            <a:ext cx="2066925" cy="30006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F5BFDD-8153-8821-371F-DD50F0FD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09" y="3705199"/>
            <a:ext cx="4956981" cy="26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45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B840-57D3-CD7E-78EF-6A524EFB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inject</a:t>
            </a:r>
            <a:r>
              <a:rPr lang="fr-FR" dirty="0"/>
              <a:t> Service in Component </a:t>
            </a:r>
            <a:r>
              <a:rPr lang="fr-FR" dirty="0" err="1"/>
              <a:t>constructor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0FD5FA-25F6-9B08-C471-800635696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74" y="2154154"/>
            <a:ext cx="5280851" cy="37974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230EF1-4CDF-CB87-607A-72F3E9F7F4E2}"/>
              </a:ext>
            </a:extLst>
          </p:cNvPr>
          <p:cNvSpPr/>
          <p:nvPr/>
        </p:nvSpPr>
        <p:spPr>
          <a:xfrm>
            <a:off x="5352148" y="5224957"/>
            <a:ext cx="3089003" cy="23763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8AE5F-69E7-EEDF-122D-C580B07F9FE5}"/>
              </a:ext>
            </a:extLst>
          </p:cNvPr>
          <p:cNvSpPr/>
          <p:nvPr/>
        </p:nvSpPr>
        <p:spPr>
          <a:xfrm>
            <a:off x="4094848" y="3200899"/>
            <a:ext cx="4293916" cy="27881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044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3245-A091-FA90-CB3E-933DA0C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Showing</a:t>
            </a:r>
            <a:r>
              <a:rPr lang="fr-FR" dirty="0"/>
              <a:t> </a:t>
            </a:r>
            <a:r>
              <a:rPr lang="fr-FR" dirty="0" err="1"/>
              <a:t>LifeCycle</a:t>
            </a:r>
            <a:r>
              <a:rPr lang="fr-FR" dirty="0"/>
              <a:t>: console.log()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constructor</a:t>
            </a:r>
            <a:r>
              <a:rPr lang="fr-FR" dirty="0"/>
              <a:t>(), </a:t>
            </a:r>
            <a:r>
              <a:rPr lang="fr-FR" dirty="0" err="1"/>
              <a:t>ngOnInit</a:t>
            </a:r>
            <a:r>
              <a:rPr lang="fr-FR" dirty="0"/>
              <a:t>(), </a:t>
            </a:r>
            <a:r>
              <a:rPr lang="fr-FR" dirty="0" err="1"/>
              <a:t>ngOnDestroy</a:t>
            </a:r>
            <a:r>
              <a:rPr lang="fr-FR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3A6C4-1528-1192-C1ED-82DCEA4A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68" y="1690688"/>
            <a:ext cx="6577281" cy="5132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B5F363-0FBE-4AF6-AFD7-E6D126FB39DF}"/>
              </a:ext>
            </a:extLst>
          </p:cNvPr>
          <p:cNvSpPr/>
          <p:nvPr/>
        </p:nvSpPr>
        <p:spPr>
          <a:xfrm>
            <a:off x="6350271" y="3967657"/>
            <a:ext cx="2355579" cy="20905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A81B2-5672-C380-6EE3-6E82B2FBC103}"/>
              </a:ext>
            </a:extLst>
          </p:cNvPr>
          <p:cNvSpPr/>
          <p:nvPr/>
        </p:nvSpPr>
        <p:spPr>
          <a:xfrm>
            <a:off x="3611835" y="4415332"/>
            <a:ext cx="1012554" cy="19953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405659-A66E-BB6B-BA22-FC01A7C192E2}"/>
              </a:ext>
            </a:extLst>
          </p:cNvPr>
          <p:cNvSpPr/>
          <p:nvPr/>
        </p:nvSpPr>
        <p:spPr>
          <a:xfrm>
            <a:off x="3611835" y="5291632"/>
            <a:ext cx="1012554" cy="19953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29D266-CE78-0EAA-A582-2B344620D218}"/>
              </a:ext>
            </a:extLst>
          </p:cNvPr>
          <p:cNvSpPr/>
          <p:nvPr/>
        </p:nvSpPr>
        <p:spPr>
          <a:xfrm>
            <a:off x="3611834" y="6201270"/>
            <a:ext cx="1203053" cy="19953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BF956-D4B5-4D6C-B805-6ECB9F83764A}"/>
              </a:ext>
            </a:extLst>
          </p:cNvPr>
          <p:cNvSpPr/>
          <p:nvPr/>
        </p:nvSpPr>
        <p:spPr>
          <a:xfrm>
            <a:off x="5121547" y="1967407"/>
            <a:ext cx="1479277" cy="20905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100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754C0-6A83-D9F9-3157-605AA7AC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Showing</a:t>
            </a:r>
            <a:r>
              <a:rPr lang="fr-FR" dirty="0"/>
              <a:t> Life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64975-FA9E-4D67-7245-B60370AD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4" y="2334456"/>
            <a:ext cx="11893941" cy="28900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592080-8E2C-8702-F738-283868A00252}"/>
              </a:ext>
            </a:extLst>
          </p:cNvPr>
          <p:cNvSpPr/>
          <p:nvPr/>
        </p:nvSpPr>
        <p:spPr>
          <a:xfrm>
            <a:off x="1202006" y="3305174"/>
            <a:ext cx="1398319" cy="16192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006DB3-682F-74F9-5686-87C862D2D682}"/>
              </a:ext>
            </a:extLst>
          </p:cNvPr>
          <p:cNvSpPr/>
          <p:nvPr/>
        </p:nvSpPr>
        <p:spPr>
          <a:xfrm>
            <a:off x="1202007" y="4462459"/>
            <a:ext cx="1874565" cy="16192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B04EBA-866F-B61A-5607-18D9F7F014B7}"/>
              </a:ext>
            </a:extLst>
          </p:cNvPr>
          <p:cNvSpPr/>
          <p:nvPr/>
        </p:nvSpPr>
        <p:spPr>
          <a:xfrm>
            <a:off x="1206769" y="3467100"/>
            <a:ext cx="1874565" cy="27196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2ACC56-F17E-7038-996E-42B43D53B1C9}"/>
              </a:ext>
            </a:extLst>
          </p:cNvPr>
          <p:cNvSpPr/>
          <p:nvPr/>
        </p:nvSpPr>
        <p:spPr>
          <a:xfrm>
            <a:off x="1202006" y="4620120"/>
            <a:ext cx="1874565" cy="27196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439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635EBD8-1BA2-50FE-18E3-28D30923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49" y="704586"/>
            <a:ext cx="5791702" cy="6096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A4F7F9-8ED8-E4FA-1DAE-A96C5859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1075"/>
          </a:xfrm>
        </p:spPr>
        <p:txBody>
          <a:bodyPr/>
          <a:lstStyle/>
          <a:p>
            <a:pPr algn="ctr"/>
            <a:r>
              <a:rPr lang="fr-FR" dirty="0" err="1"/>
              <a:t>Refactor</a:t>
            </a:r>
            <a:r>
              <a:rPr lang="fr-FR" dirty="0"/>
              <a:t>: move « </a:t>
            </a:r>
            <a:r>
              <a:rPr lang="fr-FR" dirty="0" err="1"/>
              <a:t>todos</a:t>
            </a:r>
            <a:r>
              <a:rPr lang="fr-FR" dirty="0"/>
              <a:t> » code in 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79BAA-8CE3-6472-99E7-93DB16072156}"/>
              </a:ext>
            </a:extLst>
          </p:cNvPr>
          <p:cNvSpPr/>
          <p:nvPr/>
        </p:nvSpPr>
        <p:spPr>
          <a:xfrm>
            <a:off x="3826146" y="2626737"/>
            <a:ext cx="641079" cy="23794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5B89BB-F27A-C929-BCBD-D05392BD5702}"/>
              </a:ext>
            </a:extLst>
          </p:cNvPr>
          <p:cNvSpPr/>
          <p:nvPr/>
        </p:nvSpPr>
        <p:spPr>
          <a:xfrm>
            <a:off x="3788045" y="4310062"/>
            <a:ext cx="3670029" cy="23794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F6D2D4-A950-0D48-81BC-C44A4105580C}"/>
              </a:ext>
            </a:extLst>
          </p:cNvPr>
          <p:cNvSpPr/>
          <p:nvPr/>
        </p:nvSpPr>
        <p:spPr>
          <a:xfrm>
            <a:off x="3788046" y="5788278"/>
            <a:ext cx="3436667" cy="19342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084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B840-57D3-CD7E-78EF-6A524EFB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Refactor</a:t>
            </a:r>
            <a:r>
              <a:rPr lang="fr-FR" dirty="0"/>
              <a:t> Component: call service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99F30-B790-D1A1-2041-6650AB0A0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99" y="2700253"/>
            <a:ext cx="7021026" cy="25289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230EF1-4CDF-CB87-607A-72F3E9F7F4E2}"/>
              </a:ext>
            </a:extLst>
          </p:cNvPr>
          <p:cNvSpPr/>
          <p:nvPr/>
        </p:nvSpPr>
        <p:spPr>
          <a:xfrm>
            <a:off x="3792809" y="2772723"/>
            <a:ext cx="5989366" cy="23241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8AE5F-69E7-EEDF-122D-C580B07F9FE5}"/>
              </a:ext>
            </a:extLst>
          </p:cNvPr>
          <p:cNvSpPr/>
          <p:nvPr/>
        </p:nvSpPr>
        <p:spPr>
          <a:xfrm>
            <a:off x="3978547" y="3577136"/>
            <a:ext cx="1788841" cy="27881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5148-A833-43A7-6E44-6A7929D346D1}"/>
              </a:ext>
            </a:extLst>
          </p:cNvPr>
          <p:cNvSpPr/>
          <p:nvPr/>
        </p:nvSpPr>
        <p:spPr>
          <a:xfrm>
            <a:off x="3978547" y="4692010"/>
            <a:ext cx="1788841" cy="23241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961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1A7F-CEC5-A0CB-6544-57610357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4017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Navigate</a:t>
            </a:r>
            <a:r>
              <a:rPr lang="fr-FR" dirty="0"/>
              <a:t> pages =&gt; </a:t>
            </a:r>
            <a:r>
              <a:rPr lang="fr-FR" dirty="0" err="1"/>
              <a:t>Todos</a:t>
            </a:r>
            <a:r>
              <a:rPr lang="fr-FR" dirty="0"/>
              <a:t> in-memory </a:t>
            </a:r>
            <a:r>
              <a:rPr lang="fr-FR" dirty="0" err="1"/>
              <a:t>stored</a:t>
            </a:r>
            <a:br>
              <a:rPr lang="fr-FR" dirty="0"/>
            </a:br>
            <a:r>
              <a:rPr lang="fr-FR" dirty="0" err="1"/>
              <a:t>Refresh</a:t>
            </a:r>
            <a:r>
              <a:rPr lang="fr-FR" dirty="0"/>
              <a:t> page =&gt; </a:t>
            </a:r>
            <a:r>
              <a:rPr lang="fr-FR" dirty="0" err="1"/>
              <a:t>Todos</a:t>
            </a:r>
            <a:r>
              <a:rPr lang="fr-FR" dirty="0"/>
              <a:t>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28288-E90A-9E57-C089-FB7335FD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72" y="1852613"/>
            <a:ext cx="4362706" cy="4772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0CAB8-ABF1-C584-AE01-E83B9F09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6" y="2524023"/>
            <a:ext cx="4770533" cy="2343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3F171-3742-BDB0-328E-3A249BE48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798" y="3352744"/>
            <a:ext cx="2724386" cy="1276461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50D0353A-F2D5-5ECC-E0C7-18CCC6C4BCF0}"/>
              </a:ext>
            </a:extLst>
          </p:cNvPr>
          <p:cNvSpPr/>
          <p:nvPr/>
        </p:nvSpPr>
        <p:spPr>
          <a:xfrm>
            <a:off x="8734425" y="3209925"/>
            <a:ext cx="757238" cy="35242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6A30BE51-74E3-34FE-5DBA-6B873E867265}"/>
              </a:ext>
            </a:extLst>
          </p:cNvPr>
          <p:cNvSpPr/>
          <p:nvPr/>
        </p:nvSpPr>
        <p:spPr>
          <a:xfrm rot="10800000">
            <a:off x="9064179" y="4629205"/>
            <a:ext cx="757238" cy="35242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1470F1-DABB-BCD7-4613-D782BF4F3DC1}"/>
              </a:ext>
            </a:extLst>
          </p:cNvPr>
          <p:cNvSpPr/>
          <p:nvPr/>
        </p:nvSpPr>
        <p:spPr>
          <a:xfrm>
            <a:off x="2090738" y="4157663"/>
            <a:ext cx="2333625" cy="114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FF4E3A-F46B-75AA-A92A-44003C953139}"/>
              </a:ext>
            </a:extLst>
          </p:cNvPr>
          <p:cNvSpPr/>
          <p:nvPr/>
        </p:nvSpPr>
        <p:spPr>
          <a:xfrm>
            <a:off x="2243138" y="4310063"/>
            <a:ext cx="2333625" cy="114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F57BC6E-D6B6-B2DF-7E5E-F315C7FE490F}"/>
              </a:ext>
            </a:extLst>
          </p:cNvPr>
          <p:cNvSpPr/>
          <p:nvPr/>
        </p:nvSpPr>
        <p:spPr>
          <a:xfrm>
            <a:off x="2395538" y="4462463"/>
            <a:ext cx="2333625" cy="114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B31F03A-EADD-A58A-F4E3-AAB04E948FE2}"/>
              </a:ext>
            </a:extLst>
          </p:cNvPr>
          <p:cNvSpPr/>
          <p:nvPr/>
        </p:nvSpPr>
        <p:spPr>
          <a:xfrm>
            <a:off x="2547938" y="4614863"/>
            <a:ext cx="2333625" cy="114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1E5CADA8-B8D3-CADB-D832-4F04432D6CDD}"/>
              </a:ext>
            </a:extLst>
          </p:cNvPr>
          <p:cNvSpPr/>
          <p:nvPr/>
        </p:nvSpPr>
        <p:spPr>
          <a:xfrm rot="10800000">
            <a:off x="1685050" y="5534103"/>
            <a:ext cx="3552826" cy="74299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EE119-23F0-4F6C-1E86-8B7F64FA5037}"/>
              </a:ext>
            </a:extLst>
          </p:cNvPr>
          <p:cNvSpPr txBox="1"/>
          <p:nvPr/>
        </p:nvSpPr>
        <p:spPr>
          <a:xfrm>
            <a:off x="2205702" y="6239406"/>
            <a:ext cx="267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F5  (</a:t>
            </a:r>
            <a:r>
              <a:rPr lang="fr-FR" sz="2800" b="1" dirty="0" err="1"/>
              <a:t>reload</a:t>
            </a:r>
            <a:r>
              <a:rPr lang="fr-FR" sz="2800" b="1" dirty="0"/>
              <a:t> page)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8E899D-2787-D44F-3B4E-AA528EF39BAE}"/>
              </a:ext>
            </a:extLst>
          </p:cNvPr>
          <p:cNvSpPr txBox="1"/>
          <p:nvPr/>
        </p:nvSpPr>
        <p:spPr>
          <a:xfrm>
            <a:off x="2877940" y="4654167"/>
            <a:ext cx="2580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In-memory change</a:t>
            </a:r>
          </a:p>
        </p:txBody>
      </p:sp>
    </p:spTree>
    <p:extLst>
      <p:ext uri="{BB962C8B-B14F-4D97-AF65-F5344CB8AC3E}">
        <p14:creationId xmlns:p14="http://schemas.microsoft.com/office/powerpoint/2010/main" val="33005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938-FD9F-67F2-6706-784583D1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538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</a:t>
            </a:r>
            <a:r>
              <a:rPr lang="fr-FR" dirty="0" err="1"/>
              <a:t>FrontEnd</a:t>
            </a:r>
            <a:r>
              <a:rPr lang="fr-FR" dirty="0"/>
              <a:t> / </a:t>
            </a:r>
            <a:r>
              <a:rPr lang="fr-FR" dirty="0" err="1"/>
              <a:t>Rest</a:t>
            </a:r>
            <a:r>
              <a:rPr lang="fr-FR" dirty="0"/>
              <a:t> API Backend </a:t>
            </a:r>
            <a:br>
              <a:rPr lang="fr-FR" dirty="0"/>
            </a:br>
            <a:r>
              <a:rPr lang="fr-FR" dirty="0"/>
              <a:t>CORS Origin </a:t>
            </a:r>
            <a:r>
              <a:rPr lang="fr-FR" dirty="0" err="1"/>
              <a:t>problem</a:t>
            </a:r>
            <a:r>
              <a:rPr lang="fr-FR" dirty="0"/>
              <a:t> 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FA94-8E2C-8207-6088-20B074B92C5E}"/>
              </a:ext>
            </a:extLst>
          </p:cNvPr>
          <p:cNvSpPr txBox="1"/>
          <p:nvPr/>
        </p:nvSpPr>
        <p:spPr>
          <a:xfrm>
            <a:off x="267316" y="1922030"/>
            <a:ext cx="123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…</a:t>
            </a:r>
            <a:br>
              <a:rPr lang="fr-FR" sz="2400" dirty="0"/>
            </a:br>
            <a:r>
              <a:rPr lang="fr-FR" sz="2400" dirty="0"/>
              <a:t>Web Browser blocks calls to « http://localhost</a:t>
            </a:r>
            <a:r>
              <a:rPr lang="fr-FR" sz="2400" b="1" dirty="0">
                <a:solidFill>
                  <a:srgbClr val="FF0000"/>
                </a:solidFill>
              </a:rPr>
              <a:t>:8080</a:t>
            </a:r>
            <a:r>
              <a:rPr lang="fr-FR" sz="2400" dirty="0"/>
              <a:t>/api/** » </a:t>
            </a:r>
          </a:p>
          <a:p>
            <a:r>
              <a:rPr lang="fr-FR" sz="2400" dirty="0"/>
              <a:t>not </a:t>
            </a:r>
            <a:r>
              <a:rPr lang="fr-FR" sz="2400" dirty="0" err="1"/>
              <a:t>comming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same</a:t>
            </a:r>
            <a:r>
              <a:rPr lang="fr-FR" sz="2400" dirty="0"/>
              <a:t> « </a:t>
            </a:r>
            <a:r>
              <a:rPr lang="fr-FR" sz="2400" dirty="0" err="1"/>
              <a:t>origin</a:t>
            </a:r>
            <a:r>
              <a:rPr lang="fr-FR" sz="2400" dirty="0"/>
              <a:t> </a:t>
            </a:r>
            <a:r>
              <a:rPr lang="fr-FR" sz="2400" dirty="0" err="1"/>
              <a:t>domain</a:t>
            </a:r>
            <a:r>
              <a:rPr lang="fr-FR" sz="2400" dirty="0"/>
              <a:t> »  as « http://localhost</a:t>
            </a:r>
            <a:r>
              <a:rPr lang="fr-FR" sz="2400" b="1" dirty="0">
                <a:solidFill>
                  <a:srgbClr val="00B050"/>
                </a:solidFill>
              </a:rPr>
              <a:t>:4000</a:t>
            </a:r>
            <a:r>
              <a:rPr lang="fr-FR" sz="2400" dirty="0"/>
              <a:t>/index.html » «app.js »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6FE6E-EF46-E37E-D19B-0526E893383A}"/>
              </a:ext>
            </a:extLst>
          </p:cNvPr>
          <p:cNvSpPr/>
          <p:nvPr/>
        </p:nvSpPr>
        <p:spPr>
          <a:xfrm>
            <a:off x="4531464" y="3907699"/>
            <a:ext cx="521558" cy="1175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F4CD60-C8DE-2B02-2C79-FC80A78292EA}"/>
              </a:ext>
            </a:extLst>
          </p:cNvPr>
          <p:cNvSpPr/>
          <p:nvPr/>
        </p:nvSpPr>
        <p:spPr>
          <a:xfrm>
            <a:off x="2553031" y="5375084"/>
            <a:ext cx="3294236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7790B-E9AF-184F-4D14-ADC0A82E02E2}"/>
              </a:ext>
            </a:extLst>
          </p:cNvPr>
          <p:cNvSpPr txBox="1"/>
          <p:nvPr/>
        </p:nvSpPr>
        <p:spPr>
          <a:xfrm>
            <a:off x="4344288" y="3353701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ng</a:t>
            </a:r>
            <a:r>
              <a:rPr lang="fr-FR" b="1" dirty="0"/>
              <a:t> serve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49CDDED-9689-6D89-1606-70046FAB1BF3}"/>
              </a:ext>
            </a:extLst>
          </p:cNvPr>
          <p:cNvSpPr/>
          <p:nvPr/>
        </p:nvSpPr>
        <p:spPr>
          <a:xfrm rot="13761183">
            <a:off x="5301958" y="3685755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E2FAFB3-EB2A-F588-CC5B-6A36E4243343}"/>
              </a:ext>
            </a:extLst>
          </p:cNvPr>
          <p:cNvSpPr/>
          <p:nvPr/>
        </p:nvSpPr>
        <p:spPr>
          <a:xfrm rot="17449833">
            <a:off x="5346782" y="4180162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794A-2067-198D-FE0F-8FE6CD35363B}"/>
              </a:ext>
            </a:extLst>
          </p:cNvPr>
          <p:cNvSpPr txBox="1"/>
          <p:nvPr/>
        </p:nvSpPr>
        <p:spPr>
          <a:xfrm>
            <a:off x="6128967" y="35383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static</a:t>
            </a:r>
            <a:r>
              <a:rPr lang="fr-FR" dirty="0"/>
              <a:t> *.html,*.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C99F-85A4-804D-3BE7-BE2EB4CF2390}"/>
              </a:ext>
            </a:extLst>
          </p:cNvPr>
          <p:cNvSpPr txBox="1"/>
          <p:nvPr/>
        </p:nvSpPr>
        <p:spPr>
          <a:xfrm>
            <a:off x="6132120" y="4323215"/>
            <a:ext cx="2336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conf/</a:t>
            </a:r>
            <a:r>
              <a:rPr lang="fr-FR" dirty="0" err="1"/>
              <a:t>proxy.json</a:t>
            </a:r>
            <a:r>
              <a:rPr lang="fr-FR" dirty="0"/>
              <a:t> (or .</a:t>
            </a:r>
            <a:r>
              <a:rPr lang="fr-FR" dirty="0" err="1"/>
              <a:t>js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 err="1"/>
              <a:t>redirect</a:t>
            </a:r>
            <a:r>
              <a:rPr lang="fr-FR" dirty="0"/>
              <a:t> </a:t>
            </a:r>
            <a:r>
              <a:rPr lang="fr-FR" b="1" dirty="0"/>
              <a:t>/api/** </a:t>
            </a:r>
          </a:p>
          <a:p>
            <a:r>
              <a:rPr lang="fr-FR" dirty="0"/>
              <a:t>to  localhost:8080/api/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312AE-7B3B-67CB-4697-D21D689D8A69}"/>
              </a:ext>
            </a:extLst>
          </p:cNvPr>
          <p:cNvSpPr/>
          <p:nvPr/>
        </p:nvSpPr>
        <p:spPr>
          <a:xfrm>
            <a:off x="10438813" y="5322041"/>
            <a:ext cx="944327" cy="68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E9C0C-4C2B-CDB6-230B-C6EE4AC5FC77}"/>
              </a:ext>
            </a:extLst>
          </p:cNvPr>
          <p:cNvSpPr txBox="1"/>
          <p:nvPr/>
        </p:nvSpPr>
        <p:spPr>
          <a:xfrm>
            <a:off x="10199212" y="4977562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Backend server</a:t>
            </a: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ECA71646-4BA5-EB34-71A0-18DF037BE30A}"/>
              </a:ext>
            </a:extLst>
          </p:cNvPr>
          <p:cNvSpPr/>
          <p:nvPr/>
        </p:nvSpPr>
        <p:spPr>
          <a:xfrm rot="18871349">
            <a:off x="2576202" y="5187750"/>
            <a:ext cx="770277" cy="766280"/>
          </a:xfrm>
          <a:prstGeom prst="plus">
            <a:avLst>
              <a:gd name="adj" fmla="val 457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80D176-231C-3DBA-74C0-DCFA715AA068}"/>
              </a:ext>
            </a:extLst>
          </p:cNvPr>
          <p:cNvSpPr/>
          <p:nvPr/>
        </p:nvSpPr>
        <p:spPr>
          <a:xfrm>
            <a:off x="1501666" y="3991810"/>
            <a:ext cx="855302" cy="17432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E7D38E-FD90-9AC2-493C-09C10D744CDC}"/>
              </a:ext>
            </a:extLst>
          </p:cNvPr>
          <p:cNvSpPr txBox="1"/>
          <p:nvPr/>
        </p:nvSpPr>
        <p:spPr>
          <a:xfrm>
            <a:off x="1308604" y="3538367"/>
            <a:ext cx="14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Web Browser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49AF4D5-FC72-3615-E84B-DB04CD82F01B}"/>
              </a:ext>
            </a:extLst>
          </p:cNvPr>
          <p:cNvSpPr/>
          <p:nvPr/>
        </p:nvSpPr>
        <p:spPr>
          <a:xfrm>
            <a:off x="2584971" y="4084081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55C144-103F-0292-5E14-BE7CFF5AA41E}"/>
              </a:ext>
            </a:extLst>
          </p:cNvPr>
          <p:cNvSpPr/>
          <p:nvPr/>
        </p:nvSpPr>
        <p:spPr>
          <a:xfrm flipH="1">
            <a:off x="3044811" y="4409418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23D008-E15F-A185-C35A-90878C9D3B93}"/>
              </a:ext>
            </a:extLst>
          </p:cNvPr>
          <p:cNvSpPr/>
          <p:nvPr/>
        </p:nvSpPr>
        <p:spPr>
          <a:xfrm>
            <a:off x="4061329" y="4288411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6069-6256-B880-89A6-7107E9936A72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4254765" y="4396011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888031-2B69-A96C-6F15-6617962DBE78}"/>
              </a:ext>
            </a:extLst>
          </p:cNvPr>
          <p:cNvSpPr txBox="1"/>
          <p:nvPr/>
        </p:nvSpPr>
        <p:spPr>
          <a:xfrm>
            <a:off x="3728551" y="393792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:4000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45ADA-B87F-284A-4FC9-CCC2F96404FC}"/>
              </a:ext>
            </a:extLst>
          </p:cNvPr>
          <p:cNvSpPr txBox="1"/>
          <p:nvPr/>
        </p:nvSpPr>
        <p:spPr>
          <a:xfrm>
            <a:off x="9596239" y="522052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:8080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C0B2ACD-7E35-E3B6-4F44-7956D7F9A4E0}"/>
              </a:ext>
            </a:extLst>
          </p:cNvPr>
          <p:cNvSpPr/>
          <p:nvPr/>
        </p:nvSpPr>
        <p:spPr>
          <a:xfrm>
            <a:off x="7931841" y="5360603"/>
            <a:ext cx="1005774" cy="2979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3779B04-03E0-7549-17F3-6B940A154839}"/>
              </a:ext>
            </a:extLst>
          </p:cNvPr>
          <p:cNvSpPr/>
          <p:nvPr/>
        </p:nvSpPr>
        <p:spPr>
          <a:xfrm flipH="1">
            <a:off x="8391681" y="5685940"/>
            <a:ext cx="688637" cy="297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BDC6E1-4C8C-0361-BF0F-CF4AB1D4BC6D}"/>
              </a:ext>
            </a:extLst>
          </p:cNvPr>
          <p:cNvSpPr/>
          <p:nvPr/>
        </p:nvSpPr>
        <p:spPr>
          <a:xfrm>
            <a:off x="9999783" y="5523823"/>
            <a:ext cx="193436" cy="215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28B436-5CBE-A96C-6373-8BA327017951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10193219" y="5631423"/>
            <a:ext cx="3548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425832-3B14-6D24-8973-E189D6C6ED13}"/>
              </a:ext>
            </a:extLst>
          </p:cNvPr>
          <p:cNvSpPr txBox="1"/>
          <p:nvPr/>
        </p:nvSpPr>
        <p:spPr>
          <a:xfrm>
            <a:off x="2584971" y="5821974"/>
            <a:ext cx="240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Blocked</a:t>
            </a:r>
            <a:r>
              <a:rPr lang="fr-FR" b="1" dirty="0">
                <a:solidFill>
                  <a:srgbClr val="FF0000"/>
                </a:solidFill>
              </a:rPr>
              <a:t>: CORS </a:t>
            </a:r>
            <a:r>
              <a:rPr lang="fr-FR" b="1" dirty="0" err="1">
                <a:solidFill>
                  <a:srgbClr val="FF0000"/>
                </a:solidFill>
              </a:rPr>
              <a:t>origin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B4238DD1-C61A-1A94-3441-0E0753612A82}"/>
              </a:ext>
            </a:extLst>
          </p:cNvPr>
          <p:cNvSpPr/>
          <p:nvPr/>
        </p:nvSpPr>
        <p:spPr>
          <a:xfrm rot="17449833">
            <a:off x="7125848" y="4950897"/>
            <a:ext cx="342710" cy="833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0EF06B-722E-3ACB-02E7-672C5F7885B2}"/>
              </a:ext>
            </a:extLst>
          </p:cNvPr>
          <p:cNvSpPr/>
          <p:nvPr/>
        </p:nvSpPr>
        <p:spPr>
          <a:xfrm rot="17445670">
            <a:off x="-833426" y="1137519"/>
            <a:ext cx="32216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596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24BA-F909-7F13-977D-1F43C424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Service for </a:t>
            </a:r>
            <a:r>
              <a:rPr lang="fr-FR" dirty="0" err="1"/>
              <a:t>detailed</a:t>
            </a:r>
            <a:r>
              <a:rPr lang="fr-FR" dirty="0"/>
              <a:t> page « /</a:t>
            </a:r>
            <a:r>
              <a:rPr lang="fr-FR" dirty="0" err="1"/>
              <a:t>todo</a:t>
            </a:r>
            <a:r>
              <a:rPr lang="fr-FR" dirty="0"/>
              <a:t>/:id »</a:t>
            </a: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todoService.findById</a:t>
            </a:r>
            <a:r>
              <a:rPr lang="fr-FR" dirty="0"/>
              <a:t>(id)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97853-2DE6-8158-08E4-C3C13474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905" y="2377411"/>
            <a:ext cx="5054386" cy="808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6B770-BC2C-B8BD-C72A-D9549087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44" y="1867841"/>
            <a:ext cx="2034240" cy="437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03D33-DD59-12DC-CB63-4FDA99838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16" y="1814031"/>
            <a:ext cx="5272297" cy="50439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658BD9-E8FF-1DA2-0192-7D32AF87C6D5}"/>
              </a:ext>
            </a:extLst>
          </p:cNvPr>
          <p:cNvSpPr/>
          <p:nvPr/>
        </p:nvSpPr>
        <p:spPr>
          <a:xfrm>
            <a:off x="1525856" y="2995613"/>
            <a:ext cx="3970069" cy="27196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53FD9-416A-A8A2-4435-CC72DB16C613}"/>
              </a:ext>
            </a:extLst>
          </p:cNvPr>
          <p:cNvSpPr/>
          <p:nvPr/>
        </p:nvSpPr>
        <p:spPr>
          <a:xfrm>
            <a:off x="2697432" y="5486401"/>
            <a:ext cx="2893744" cy="27196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AC817-8B7E-91C0-794D-9EF149349D01}"/>
              </a:ext>
            </a:extLst>
          </p:cNvPr>
          <p:cNvSpPr/>
          <p:nvPr/>
        </p:nvSpPr>
        <p:spPr>
          <a:xfrm>
            <a:off x="1887806" y="6167936"/>
            <a:ext cx="4051031" cy="27196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0C441-3F30-A020-318C-5FFBE1475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897" y="3752721"/>
            <a:ext cx="3600762" cy="1505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C1CA55-01C6-A994-3B23-90B32BBA5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897" y="5560553"/>
            <a:ext cx="3162574" cy="13031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82847C-5FBA-5CD9-80D2-614916583E49}"/>
              </a:ext>
            </a:extLst>
          </p:cNvPr>
          <p:cNvSpPr/>
          <p:nvPr/>
        </p:nvSpPr>
        <p:spPr>
          <a:xfrm>
            <a:off x="7850456" y="4596310"/>
            <a:ext cx="2631807" cy="45193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68F63D-D268-6BB6-F642-D162E2D70DB8}"/>
              </a:ext>
            </a:extLst>
          </p:cNvPr>
          <p:cNvSpPr/>
          <p:nvPr/>
        </p:nvSpPr>
        <p:spPr>
          <a:xfrm>
            <a:off x="6929898" y="6391276"/>
            <a:ext cx="2437940" cy="23812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379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D71AC8-E39B-E88F-9563-5C75FA8B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61" y="1548547"/>
            <a:ext cx="4648603" cy="505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88EBB8-0F35-9530-2E49-338F3213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Service for « new » </a:t>
            </a:r>
            <a:r>
              <a:rPr lang="fr-FR" dirty="0" err="1"/>
              <a:t>Form</a:t>
            </a:r>
            <a:r>
              <a:rPr lang="fr-FR" dirty="0"/>
              <a:t> 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597F35-2D90-0A3B-4D9F-2C4D7FE02D0F}"/>
              </a:ext>
            </a:extLst>
          </p:cNvPr>
          <p:cNvSpPr/>
          <p:nvPr/>
        </p:nvSpPr>
        <p:spPr>
          <a:xfrm>
            <a:off x="1744931" y="5405935"/>
            <a:ext cx="4003407" cy="82817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3B2109-0054-8514-99A1-59783281EF7F}"/>
              </a:ext>
            </a:extLst>
          </p:cNvPr>
          <p:cNvSpPr/>
          <p:nvPr/>
        </p:nvSpPr>
        <p:spPr>
          <a:xfrm>
            <a:off x="2625993" y="4734700"/>
            <a:ext cx="2655619" cy="24239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49F0E-EC73-D93A-D130-4F896E1BE05C}"/>
              </a:ext>
            </a:extLst>
          </p:cNvPr>
          <p:cNvSpPr/>
          <p:nvPr/>
        </p:nvSpPr>
        <p:spPr>
          <a:xfrm>
            <a:off x="2625993" y="4977090"/>
            <a:ext cx="1845995" cy="24239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901882-BD00-6F59-C26D-2EABC6F4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3955"/>
            <a:ext cx="6151555" cy="29819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1EDF1B-B444-8218-5208-AB3FDE06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036" y="1473893"/>
            <a:ext cx="1943159" cy="4000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2D51C4-A29A-427B-5B9E-6BD1B4F9994C}"/>
              </a:ext>
            </a:extLst>
          </p:cNvPr>
          <p:cNvSpPr/>
          <p:nvPr/>
        </p:nvSpPr>
        <p:spPr>
          <a:xfrm>
            <a:off x="6797944" y="1893723"/>
            <a:ext cx="3289032" cy="22559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90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586694" y="5607863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07FDF-BF86-00F4-D33C-254128A16F9D}"/>
              </a:ext>
            </a:extLst>
          </p:cNvPr>
          <p:cNvSpPr txBox="1"/>
          <p:nvPr/>
        </p:nvSpPr>
        <p:spPr>
          <a:xfrm>
            <a:off x="2838625" y="787022"/>
            <a:ext cx="7404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r>
              <a:rPr lang="fr-FR" sz="2400" dirty="0" err="1"/>
              <a:t>Rest</a:t>
            </a:r>
            <a:r>
              <a:rPr lang="fr-FR" sz="2400" dirty="0"/>
              <a:t> Api Backend Server – </a:t>
            </a:r>
            <a:r>
              <a:rPr lang="fr-FR" sz="2400" dirty="0" err="1"/>
              <a:t>NodeJS,Express,Swagger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 err="1"/>
              <a:t>Angular</a:t>
            </a:r>
            <a:r>
              <a:rPr lang="fr-FR" sz="2400" dirty="0"/>
              <a:t> + </a:t>
            </a:r>
            <a:r>
              <a:rPr lang="fr-FR" sz="2400" dirty="0" err="1"/>
              <a:t>ng-bootstrap</a:t>
            </a:r>
            <a:r>
              <a:rPr lang="fr-FR" sz="2400" dirty="0"/>
              <a:t> setup</a:t>
            </a:r>
          </a:p>
          <a:p>
            <a:r>
              <a:rPr lang="fr-FR" sz="2400" dirty="0"/>
              <a:t>Component Pages  (offline / </a:t>
            </a:r>
            <a:r>
              <a:rPr lang="fr-FR" sz="2400" dirty="0" err="1"/>
              <a:t>mock</a:t>
            </a:r>
            <a:r>
              <a:rPr lang="fr-FR" sz="2400" dirty="0"/>
              <a:t> data)</a:t>
            </a:r>
            <a:br>
              <a:rPr lang="fr-FR" sz="2400" dirty="0"/>
            </a:br>
            <a:r>
              <a:rPr lang="fr-FR" sz="2400" dirty="0"/>
              <a:t>   - List Page</a:t>
            </a:r>
          </a:p>
          <a:p>
            <a:r>
              <a:rPr lang="fr-FR" sz="2400" dirty="0"/>
              <a:t>   - Duplicate/</a:t>
            </a:r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button</a:t>
            </a:r>
            <a:endParaRPr lang="fr-FR" sz="2400" dirty="0"/>
          </a:p>
          <a:p>
            <a:r>
              <a:rPr lang="fr-FR" sz="2400" dirty="0"/>
              <a:t>   - </a:t>
            </a:r>
            <a:r>
              <a:rPr lang="fr-FR" sz="2400" dirty="0" err="1"/>
              <a:t>Detail</a:t>
            </a:r>
            <a:r>
              <a:rPr lang="fr-FR" sz="2400" dirty="0"/>
              <a:t> Page</a:t>
            </a:r>
          </a:p>
          <a:p>
            <a:r>
              <a:rPr lang="fr-FR" sz="2400" dirty="0"/>
              <a:t>   - New Page</a:t>
            </a:r>
          </a:p>
          <a:p>
            <a:r>
              <a:rPr lang="fr-FR" sz="2400" dirty="0"/>
              <a:t>   - links </a:t>
            </a:r>
            <a:r>
              <a:rPr lang="fr-FR" sz="2400" dirty="0" err="1"/>
              <a:t>between</a:t>
            </a:r>
            <a:r>
              <a:rPr lang="fr-FR" sz="2400" dirty="0"/>
              <a:t> pages</a:t>
            </a:r>
          </a:p>
          <a:p>
            <a:endParaRPr lang="fr-FR" sz="2400" dirty="0"/>
          </a:p>
          <a:p>
            <a:r>
              <a:rPr lang="fr-FR" sz="2400" dirty="0"/>
              <a:t>Service</a:t>
            </a:r>
          </a:p>
          <a:p>
            <a:r>
              <a:rPr lang="fr-FR" sz="2400" dirty="0" err="1"/>
              <a:t>HttpClient</a:t>
            </a:r>
            <a:r>
              <a:rPr lang="fr-FR" sz="2400" dirty="0"/>
              <a:t>  (call to API backend)</a:t>
            </a:r>
          </a:p>
          <a:p>
            <a:endParaRPr lang="fr-FR" sz="2400" dirty="0"/>
          </a:p>
          <a:p>
            <a:r>
              <a:rPr lang="fr-FR" sz="2400" dirty="0"/>
              <a:t>Advanced (ag-</a:t>
            </a:r>
            <a:r>
              <a:rPr lang="fr-FR" sz="2400" dirty="0" err="1"/>
              <a:t>grid</a:t>
            </a:r>
            <a:r>
              <a:rPr lang="fr-FR" sz="2400" dirty="0"/>
              <a:t>, …) </a:t>
            </a:r>
          </a:p>
        </p:txBody>
      </p:sp>
    </p:spTree>
    <p:extLst>
      <p:ext uri="{BB962C8B-B14F-4D97-AF65-F5344CB8AC3E}">
        <p14:creationId xmlns:p14="http://schemas.microsoft.com/office/powerpoint/2010/main" val="4207321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8EAA-934E-FFC5-307A-67A617C9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9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HttpClient</a:t>
            </a:r>
            <a:r>
              <a:rPr lang="fr-FR" dirty="0"/>
              <a:t>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AF843-6C99-7E08-8092-6F7BC800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38" y="1262961"/>
            <a:ext cx="6986724" cy="16278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A210F8-79D2-DB5B-58DE-132A395E90AA}"/>
              </a:ext>
            </a:extLst>
          </p:cNvPr>
          <p:cNvSpPr/>
          <p:nvPr/>
        </p:nvSpPr>
        <p:spPr>
          <a:xfrm>
            <a:off x="2518045" y="2410073"/>
            <a:ext cx="6665644" cy="30931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1CA842-4F95-B71F-179F-6EFDD54A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638" y="3149574"/>
            <a:ext cx="7412339" cy="35560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4FB216-5087-3F20-7D69-815982EFC9F6}"/>
              </a:ext>
            </a:extLst>
          </p:cNvPr>
          <p:cNvSpPr/>
          <p:nvPr/>
        </p:nvSpPr>
        <p:spPr>
          <a:xfrm>
            <a:off x="2460895" y="4927587"/>
            <a:ext cx="3425555" cy="30931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178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Calling http </a:t>
            </a:r>
            <a:r>
              <a:rPr lang="fr-FR" dirty="0" err="1"/>
              <a:t>from</a:t>
            </a:r>
            <a:r>
              <a:rPr lang="fr-FR" dirty="0"/>
              <a:t>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89BD3-4921-1182-BF14-1329934C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56" y="1262828"/>
            <a:ext cx="6941282" cy="1120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8436B0-953E-F533-D486-1070BB87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856" y="2872286"/>
            <a:ext cx="10236931" cy="3284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7E4159-0AEB-CD97-AC7D-ACDFEEF1B3D1}"/>
              </a:ext>
            </a:extLst>
          </p:cNvPr>
          <p:cNvSpPr/>
          <p:nvPr/>
        </p:nvSpPr>
        <p:spPr>
          <a:xfrm>
            <a:off x="1251220" y="2029073"/>
            <a:ext cx="7087918" cy="30931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A13487-7DC8-BCE9-8C12-8E49C85B694B}"/>
              </a:ext>
            </a:extLst>
          </p:cNvPr>
          <p:cNvSpPr/>
          <p:nvPr/>
        </p:nvSpPr>
        <p:spPr>
          <a:xfrm>
            <a:off x="1251220" y="2872286"/>
            <a:ext cx="7087918" cy="30931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6D7915-F791-ADC4-6CA7-ADDF1BF2DE39}"/>
              </a:ext>
            </a:extLst>
          </p:cNvPr>
          <p:cNvSpPr/>
          <p:nvPr/>
        </p:nvSpPr>
        <p:spPr>
          <a:xfrm>
            <a:off x="1251219" y="4205084"/>
            <a:ext cx="7973743" cy="16575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188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7F76-A7BA-AB81-F481-762B21F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8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proxy.json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B2F3-C50C-DEC6-8832-AE4ECD81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325563"/>
            <a:ext cx="9057809" cy="55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FB56-32DC-17B3-CE70-BA8B7FA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proxy.json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1035F-3DB6-84B1-01A9-13A4A5A7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020" y="1985868"/>
            <a:ext cx="5167468" cy="31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9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9EF2-43CF-FD58-7175-8B29CF5D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3124"/>
            <a:ext cx="10515600" cy="1325563"/>
          </a:xfrm>
        </p:spPr>
        <p:txBody>
          <a:bodyPr/>
          <a:lstStyle/>
          <a:p>
            <a:r>
              <a:rPr lang="fr-FR" dirty="0"/>
              <a:t>Test http GET </a:t>
            </a:r>
            <a:r>
              <a:rPr lang="fr-FR" dirty="0">
                <a:hlinkClick r:id="rId2"/>
              </a:rPr>
              <a:t>http://localhost:4200/api/todo</a:t>
            </a:r>
            <a:br>
              <a:rPr lang="fr-FR" dirty="0"/>
            </a:br>
            <a:r>
              <a:rPr lang="fr-FR" dirty="0"/>
              <a:t>=&gt; http GET </a:t>
            </a:r>
            <a:r>
              <a:rPr lang="fr-FR" dirty="0">
                <a:hlinkClick r:id="rId3"/>
              </a:rPr>
              <a:t>http://localhost:3000/todo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7385D-9145-4F12-958D-0D0D4FAE0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94" y="1504724"/>
            <a:ext cx="11438611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56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3551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172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51218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738C-2507-85C5-1AA2-2330C033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: </a:t>
            </a:r>
            <a:r>
              <a:rPr lang="fr-FR" dirty="0" err="1"/>
              <a:t>Todo</a:t>
            </a:r>
            <a:r>
              <a:rPr lang="fr-FR" dirty="0"/>
              <a:t> App Web Site Sketch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06E01-BFFF-AAD5-1B5D-3A3EA023C28A}"/>
              </a:ext>
            </a:extLst>
          </p:cNvPr>
          <p:cNvSpPr/>
          <p:nvPr/>
        </p:nvSpPr>
        <p:spPr>
          <a:xfrm rot="17445670">
            <a:off x="-833426" y="1137519"/>
            <a:ext cx="32216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A2387-0277-9A4C-47A3-16874134371C}"/>
              </a:ext>
            </a:extLst>
          </p:cNvPr>
          <p:cNvSpPr/>
          <p:nvPr/>
        </p:nvSpPr>
        <p:spPr>
          <a:xfrm>
            <a:off x="1595437" y="3008312"/>
            <a:ext cx="1552575" cy="174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4D98F-AEBE-D61F-D90A-BB34497C5DD1}"/>
              </a:ext>
            </a:extLst>
          </p:cNvPr>
          <p:cNvSpPr txBox="1"/>
          <p:nvPr/>
        </p:nvSpPr>
        <p:spPr>
          <a:xfrm>
            <a:off x="1746617" y="2638980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Home Page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A5469-C291-538B-559F-1184D9118922}"/>
              </a:ext>
            </a:extLst>
          </p:cNvPr>
          <p:cNvSpPr/>
          <p:nvPr/>
        </p:nvSpPr>
        <p:spPr>
          <a:xfrm>
            <a:off x="1881187" y="3429000"/>
            <a:ext cx="957263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New…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9194C0-D57C-71D2-553C-1F5068A5AC32}"/>
              </a:ext>
            </a:extLst>
          </p:cNvPr>
          <p:cNvSpPr/>
          <p:nvPr/>
        </p:nvSpPr>
        <p:spPr>
          <a:xfrm>
            <a:off x="1893092" y="4090193"/>
            <a:ext cx="957263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2D8B1A1-B294-121C-EC3B-E18D8E90617C}"/>
              </a:ext>
            </a:extLst>
          </p:cNvPr>
          <p:cNvSpPr/>
          <p:nvPr/>
        </p:nvSpPr>
        <p:spPr>
          <a:xfrm rot="19653192">
            <a:off x="2947471" y="3101548"/>
            <a:ext cx="1247775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C2F6DE7-CFC6-1CEF-218F-D2258027C225}"/>
              </a:ext>
            </a:extLst>
          </p:cNvPr>
          <p:cNvSpPr/>
          <p:nvPr/>
        </p:nvSpPr>
        <p:spPr>
          <a:xfrm rot="2449350">
            <a:off x="2909285" y="4554110"/>
            <a:ext cx="1247775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C941F-2695-C730-9262-C29D9ED1F79A}"/>
              </a:ext>
            </a:extLst>
          </p:cNvPr>
          <p:cNvSpPr/>
          <p:nvPr/>
        </p:nvSpPr>
        <p:spPr>
          <a:xfrm>
            <a:off x="4225684" y="4549193"/>
            <a:ext cx="2565641" cy="174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75C62-2674-5021-4B1A-AE45AE466511}"/>
              </a:ext>
            </a:extLst>
          </p:cNvPr>
          <p:cNvSpPr txBox="1"/>
          <p:nvPr/>
        </p:nvSpPr>
        <p:spPr>
          <a:xfrm>
            <a:off x="4376864" y="4179861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 Page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496A74-BC5B-5583-075F-EFF04075D66C}"/>
              </a:ext>
            </a:extLst>
          </p:cNvPr>
          <p:cNvSpPr/>
          <p:nvPr/>
        </p:nvSpPr>
        <p:spPr>
          <a:xfrm>
            <a:off x="5457656" y="5004559"/>
            <a:ext cx="473699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Del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26F89BD-EFF5-6064-9D11-E226C2949231}"/>
              </a:ext>
            </a:extLst>
          </p:cNvPr>
          <p:cNvSpPr/>
          <p:nvPr/>
        </p:nvSpPr>
        <p:spPr>
          <a:xfrm>
            <a:off x="6029327" y="5004559"/>
            <a:ext cx="691767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Detail</a:t>
            </a:r>
            <a:endParaRPr lang="fr-F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02765-72A9-72CF-D70F-4BC1984D5DEA}"/>
              </a:ext>
            </a:extLst>
          </p:cNvPr>
          <p:cNvSpPr txBox="1"/>
          <p:nvPr/>
        </p:nvSpPr>
        <p:spPr>
          <a:xfrm>
            <a:off x="4225684" y="5004559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(id1) </a:t>
            </a:r>
            <a:r>
              <a:rPr lang="fr-FR" dirty="0" err="1"/>
              <a:t>Todo</a:t>
            </a:r>
            <a:r>
              <a:rPr lang="fr-FR" dirty="0"/>
              <a:t> 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A0C8E31-8E22-4E8A-DE57-B0D7B8EBF601}"/>
              </a:ext>
            </a:extLst>
          </p:cNvPr>
          <p:cNvSpPr/>
          <p:nvPr/>
        </p:nvSpPr>
        <p:spPr>
          <a:xfrm>
            <a:off x="5457656" y="5543198"/>
            <a:ext cx="473699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421D6F4-8674-6412-67B7-C29948397866}"/>
              </a:ext>
            </a:extLst>
          </p:cNvPr>
          <p:cNvSpPr/>
          <p:nvPr/>
        </p:nvSpPr>
        <p:spPr>
          <a:xfrm>
            <a:off x="6029327" y="5543198"/>
            <a:ext cx="691767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Detail</a:t>
            </a:r>
            <a:endParaRPr lang="fr-F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E66D8-8B6C-65B1-4D44-BE78ABDFD053}"/>
              </a:ext>
            </a:extLst>
          </p:cNvPr>
          <p:cNvSpPr txBox="1"/>
          <p:nvPr/>
        </p:nvSpPr>
        <p:spPr>
          <a:xfrm>
            <a:off x="4225684" y="5543198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(id2) </a:t>
            </a:r>
            <a:r>
              <a:rPr lang="fr-FR" dirty="0" err="1"/>
              <a:t>Todo</a:t>
            </a:r>
            <a:r>
              <a:rPr lang="fr-FR" dirty="0"/>
              <a:t> 2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0825DED-9D0C-6E45-7A25-5451DBE3DA04}"/>
              </a:ext>
            </a:extLst>
          </p:cNvPr>
          <p:cNvSpPr/>
          <p:nvPr/>
        </p:nvSpPr>
        <p:spPr>
          <a:xfrm>
            <a:off x="6647847" y="5082307"/>
            <a:ext cx="1247775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D9EFA3-E349-11BE-7E1B-1C8FD7C82F0D}"/>
              </a:ext>
            </a:extLst>
          </p:cNvPr>
          <p:cNvSpPr/>
          <p:nvPr/>
        </p:nvSpPr>
        <p:spPr>
          <a:xfrm>
            <a:off x="8096423" y="4549193"/>
            <a:ext cx="2565641" cy="174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05BAC-F18A-9108-51D0-ABE28A93A5D6}"/>
              </a:ext>
            </a:extLst>
          </p:cNvPr>
          <p:cNvSpPr txBox="1"/>
          <p:nvPr/>
        </p:nvSpPr>
        <p:spPr>
          <a:xfrm>
            <a:off x="8247603" y="417986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Readonly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76449A-82E4-67C7-D278-23E6E52F0CC5}"/>
              </a:ext>
            </a:extLst>
          </p:cNvPr>
          <p:cNvSpPr txBox="1"/>
          <p:nvPr/>
        </p:nvSpPr>
        <p:spPr>
          <a:xfrm>
            <a:off x="8174188" y="4723030"/>
            <a:ext cx="2053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 : 1 </a:t>
            </a:r>
          </a:p>
          <a:p>
            <a:r>
              <a:rPr lang="fr-FR" dirty="0"/>
              <a:t>Description : </a:t>
            </a:r>
            <a:r>
              <a:rPr lang="fr-FR" dirty="0" err="1"/>
              <a:t>Todo</a:t>
            </a:r>
            <a:r>
              <a:rPr lang="fr-FR" dirty="0"/>
              <a:t> 1</a:t>
            </a:r>
          </a:p>
          <a:p>
            <a:r>
              <a:rPr lang="fr-FR" dirty="0" err="1"/>
              <a:t>Priority</a:t>
            </a:r>
            <a:r>
              <a:rPr lang="fr-FR" dirty="0"/>
              <a:t>: 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088A163-0E3F-6C49-5971-C41FA5A0BFC0}"/>
              </a:ext>
            </a:extLst>
          </p:cNvPr>
          <p:cNvSpPr/>
          <p:nvPr/>
        </p:nvSpPr>
        <p:spPr>
          <a:xfrm>
            <a:off x="9334563" y="5799288"/>
            <a:ext cx="473699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List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9487AA5-A534-6F38-5D38-E2005F79B81B}"/>
              </a:ext>
            </a:extLst>
          </p:cNvPr>
          <p:cNvSpPr/>
          <p:nvPr/>
        </p:nvSpPr>
        <p:spPr>
          <a:xfrm>
            <a:off x="9906234" y="5799288"/>
            <a:ext cx="691767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Edit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62533C-1104-C6DC-9A36-A9007BA8BDDE}"/>
              </a:ext>
            </a:extLst>
          </p:cNvPr>
          <p:cNvSpPr/>
          <p:nvPr/>
        </p:nvSpPr>
        <p:spPr>
          <a:xfrm rot="10800000">
            <a:off x="7163326" y="5861199"/>
            <a:ext cx="2070835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B0CC7DE-9F41-3352-2BA5-8640D7EE9A64}"/>
              </a:ext>
            </a:extLst>
          </p:cNvPr>
          <p:cNvSpPr/>
          <p:nvPr/>
        </p:nvSpPr>
        <p:spPr>
          <a:xfrm rot="16200000">
            <a:off x="9423033" y="4536810"/>
            <a:ext cx="2070835" cy="27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A41680-A49F-601E-1F70-B75980C0C41D}"/>
              </a:ext>
            </a:extLst>
          </p:cNvPr>
          <p:cNvSpPr/>
          <p:nvPr/>
        </p:nvSpPr>
        <p:spPr>
          <a:xfrm>
            <a:off x="4218548" y="1884325"/>
            <a:ext cx="2565641" cy="174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172AE8-5F6A-B070-6C57-5F46B4E9124A}"/>
              </a:ext>
            </a:extLst>
          </p:cNvPr>
          <p:cNvSpPr txBox="1"/>
          <p:nvPr/>
        </p:nvSpPr>
        <p:spPr>
          <a:xfrm>
            <a:off x="4369728" y="1514993"/>
            <a:ext cx="165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</a:t>
            </a:r>
            <a:r>
              <a:rPr lang="fr-FR" dirty="0" err="1"/>
              <a:t>Form</a:t>
            </a:r>
            <a:r>
              <a:rPr lang="fr-FR" dirty="0"/>
              <a:t> Page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5C9F86-463F-2927-94F2-47840EA18E73}"/>
              </a:ext>
            </a:extLst>
          </p:cNvPr>
          <p:cNvSpPr txBox="1"/>
          <p:nvPr/>
        </p:nvSpPr>
        <p:spPr>
          <a:xfrm>
            <a:off x="4296313" y="2058162"/>
            <a:ext cx="1373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:</a:t>
            </a:r>
          </a:p>
          <a:p>
            <a:r>
              <a:rPr lang="fr-FR" dirty="0" err="1"/>
              <a:t>Priority</a:t>
            </a:r>
            <a:r>
              <a:rPr lang="fr-FR" dirty="0"/>
              <a:t>: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BB9DEC2-0DF2-DCE3-D015-F331EB484216}"/>
              </a:ext>
            </a:extLst>
          </p:cNvPr>
          <p:cNvSpPr/>
          <p:nvPr/>
        </p:nvSpPr>
        <p:spPr>
          <a:xfrm>
            <a:off x="5197070" y="3164854"/>
            <a:ext cx="691767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Save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AFD86C4-9B90-1E1D-784C-16E2A1F23A0F}"/>
              </a:ext>
            </a:extLst>
          </p:cNvPr>
          <p:cNvSpPr/>
          <p:nvPr/>
        </p:nvSpPr>
        <p:spPr>
          <a:xfrm rot="5400000">
            <a:off x="5224868" y="3898319"/>
            <a:ext cx="729425" cy="2903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E6ACC-E13D-FE76-ABD2-BAD73D8000C4}"/>
              </a:ext>
            </a:extLst>
          </p:cNvPr>
          <p:cNvSpPr/>
          <p:nvPr/>
        </p:nvSpPr>
        <p:spPr>
          <a:xfrm>
            <a:off x="5666014" y="2107157"/>
            <a:ext cx="1067326" cy="310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ED2915-8475-40E8-550E-E756DF08DCCF}"/>
              </a:ext>
            </a:extLst>
          </p:cNvPr>
          <p:cNvSpPr/>
          <p:nvPr/>
        </p:nvSpPr>
        <p:spPr>
          <a:xfrm>
            <a:off x="5666014" y="2495187"/>
            <a:ext cx="1067326" cy="310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EFDCF9-3BBB-E96B-0F5A-82B5119CCE40}"/>
              </a:ext>
            </a:extLst>
          </p:cNvPr>
          <p:cNvSpPr/>
          <p:nvPr/>
        </p:nvSpPr>
        <p:spPr>
          <a:xfrm>
            <a:off x="8100299" y="1828879"/>
            <a:ext cx="2565641" cy="174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62E0D1-12B2-6502-6E62-EBF3090E1FA2}"/>
              </a:ext>
            </a:extLst>
          </p:cNvPr>
          <p:cNvSpPr txBox="1"/>
          <p:nvPr/>
        </p:nvSpPr>
        <p:spPr>
          <a:xfrm>
            <a:off x="8251479" y="1459547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Update </a:t>
            </a:r>
            <a:r>
              <a:rPr lang="fr-FR" dirty="0" err="1"/>
              <a:t>Form</a:t>
            </a:r>
            <a:r>
              <a:rPr lang="fr-FR" dirty="0"/>
              <a:t>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D049EF-B785-0C6E-6C7D-C3C759E6AACB}"/>
              </a:ext>
            </a:extLst>
          </p:cNvPr>
          <p:cNvSpPr txBox="1"/>
          <p:nvPr/>
        </p:nvSpPr>
        <p:spPr>
          <a:xfrm>
            <a:off x="8174188" y="2294452"/>
            <a:ext cx="1373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:</a:t>
            </a:r>
          </a:p>
          <a:p>
            <a:r>
              <a:rPr lang="fr-FR" dirty="0" err="1"/>
              <a:t>Priority</a:t>
            </a:r>
            <a:r>
              <a:rPr lang="fr-FR" dirty="0"/>
              <a:t>: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9275B18-B6E8-67F5-3524-CB99EDCB4812}"/>
              </a:ext>
            </a:extLst>
          </p:cNvPr>
          <p:cNvSpPr/>
          <p:nvPr/>
        </p:nvSpPr>
        <p:spPr>
          <a:xfrm>
            <a:off x="9078821" y="3109408"/>
            <a:ext cx="827413" cy="400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Update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C58F5D-6E79-2F1B-0903-4B45D3383237}"/>
              </a:ext>
            </a:extLst>
          </p:cNvPr>
          <p:cNvSpPr/>
          <p:nvPr/>
        </p:nvSpPr>
        <p:spPr>
          <a:xfrm>
            <a:off x="9543889" y="2343447"/>
            <a:ext cx="1067326" cy="310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E33980-04CF-1C59-D521-EC8005657D86}"/>
              </a:ext>
            </a:extLst>
          </p:cNvPr>
          <p:cNvSpPr/>
          <p:nvPr/>
        </p:nvSpPr>
        <p:spPr>
          <a:xfrm>
            <a:off x="9543889" y="2731477"/>
            <a:ext cx="1067326" cy="310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35BCB6-FCA3-4B29-C841-F22B86CD07DC}"/>
              </a:ext>
            </a:extLst>
          </p:cNvPr>
          <p:cNvSpPr txBox="1"/>
          <p:nvPr/>
        </p:nvSpPr>
        <p:spPr>
          <a:xfrm>
            <a:off x="8207629" y="1864525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Update TODO - id : 1234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35161AF-13E7-42D7-F191-050B6C9CE52C}"/>
              </a:ext>
            </a:extLst>
          </p:cNvPr>
          <p:cNvSpPr/>
          <p:nvPr/>
        </p:nvSpPr>
        <p:spPr>
          <a:xfrm rot="5400000">
            <a:off x="9253523" y="3668426"/>
            <a:ext cx="556241" cy="2872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17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172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71325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2005036"/>
          </a:xfrm>
        </p:spPr>
        <p:txBody>
          <a:bodyPr/>
          <a:lstStyle/>
          <a:p>
            <a:pPr algn="ctr"/>
            <a:r>
              <a:rPr lang="fr-FR" dirty="0" err="1"/>
              <a:t>Todo</a:t>
            </a:r>
            <a:r>
              <a:rPr lang="fr-FR" dirty="0"/>
              <a:t> Web App </a:t>
            </a:r>
            <a:r>
              <a:rPr lang="fr-FR" dirty="0" err="1"/>
              <a:t>Features</a:t>
            </a:r>
            <a:r>
              <a:rPr lang="fr-FR" dirty="0"/>
              <a:t> Description</a:t>
            </a:r>
            <a:br>
              <a:rPr lang="fr-FR" dirty="0"/>
            </a:br>
            <a:r>
              <a:rPr lang="fr-FR" dirty="0"/>
              <a:t>… CRUD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0A1F-5A10-60ED-92B7-55B07A5674B5}"/>
              </a:ext>
            </a:extLst>
          </p:cNvPr>
          <p:cNvSpPr txBox="1"/>
          <p:nvPr/>
        </p:nvSpPr>
        <p:spPr>
          <a:xfrm>
            <a:off x="1091820" y="1774209"/>
            <a:ext cx="19404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    </a:t>
            </a:r>
            <a:r>
              <a:rPr lang="fr-FR" sz="2400" b="1" dirty="0" err="1"/>
              <a:t>Create</a:t>
            </a:r>
            <a:endParaRPr lang="fr-FR" sz="2400" b="1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    </a:t>
            </a:r>
            <a:r>
              <a:rPr lang="fr-FR" sz="2400" b="1" dirty="0"/>
              <a:t>Read All</a:t>
            </a:r>
          </a:p>
          <a:p>
            <a:endParaRPr lang="fr-FR" sz="2400" b="1" dirty="0"/>
          </a:p>
          <a:p>
            <a:r>
              <a:rPr lang="fr-FR" sz="2400" b="1" dirty="0"/>
              <a:t>      Read By Id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U    </a:t>
            </a:r>
            <a:r>
              <a:rPr lang="fr-FR" sz="2400" b="1" dirty="0"/>
              <a:t>Update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D    </a:t>
            </a:r>
            <a:r>
              <a:rPr lang="fr-FR" sz="2400" b="1" dirty="0" err="1"/>
              <a:t>Delete</a:t>
            </a:r>
            <a:endParaRPr lang="fr-FR" sz="2400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8E7913-6D48-D1F7-3040-12130E04380B}"/>
              </a:ext>
            </a:extLst>
          </p:cNvPr>
          <p:cNvSpPr/>
          <p:nvPr/>
        </p:nvSpPr>
        <p:spPr>
          <a:xfrm>
            <a:off x="3298209" y="1992572"/>
            <a:ext cx="432179" cy="177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54206-F788-2930-7711-7B181861760B}"/>
              </a:ext>
            </a:extLst>
          </p:cNvPr>
          <p:cNvSpPr txBox="1"/>
          <p:nvPr/>
        </p:nvSpPr>
        <p:spPr>
          <a:xfrm>
            <a:off x="4035320" y="1774209"/>
            <a:ext cx="752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Page 1: Simple Html </a:t>
            </a:r>
            <a:r>
              <a:rPr lang="fr-FR" sz="2400" dirty="0" err="1"/>
              <a:t>Form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input </a:t>
            </a:r>
            <a:r>
              <a:rPr lang="fr-FR" sz="2400" dirty="0" err="1"/>
              <a:t>fields</a:t>
            </a:r>
            <a:endParaRPr lang="fr-FR" sz="2400" dirty="0"/>
          </a:p>
          <a:p>
            <a:r>
              <a:rPr lang="fr-FR" sz="2400" dirty="0"/>
              <a:t>Click on « Save » </a:t>
            </a:r>
            <a:r>
              <a:rPr lang="fr-FR" sz="2400" dirty="0" err="1"/>
              <a:t>button</a:t>
            </a:r>
            <a:r>
              <a:rPr lang="fr-FR" sz="2400" dirty="0"/>
              <a:t>   =&gt; </a:t>
            </a:r>
            <a:r>
              <a:rPr lang="fr-FR" sz="2400" dirty="0" err="1"/>
              <a:t>save</a:t>
            </a:r>
            <a:r>
              <a:rPr lang="fr-FR" sz="2400" dirty="0"/>
              <a:t> « </a:t>
            </a:r>
            <a:r>
              <a:rPr lang="fr-FR" sz="2400" dirty="0" err="1"/>
              <a:t>Todo</a:t>
            </a:r>
            <a:r>
              <a:rPr lang="fr-FR" sz="2400" dirty="0"/>
              <a:t> » </a:t>
            </a:r>
            <a:r>
              <a:rPr lang="fr-FR" sz="2400" dirty="0" err="1"/>
              <a:t>object</a:t>
            </a:r>
            <a:r>
              <a:rPr lang="fr-FR" sz="2400" dirty="0"/>
              <a:t> on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967D5-D747-9032-EA1C-79031ED5E23D}"/>
              </a:ext>
            </a:extLst>
          </p:cNvPr>
          <p:cNvSpPr txBox="1"/>
          <p:nvPr/>
        </p:nvSpPr>
        <p:spPr>
          <a:xfrm>
            <a:off x="4035320" y="2900149"/>
            <a:ext cx="384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Page 2: Show </a:t>
            </a:r>
            <a:r>
              <a:rPr lang="fr-FR" sz="2400" dirty="0" err="1"/>
              <a:t>list</a:t>
            </a:r>
            <a:r>
              <a:rPr lang="fr-FR" sz="2400" dirty="0"/>
              <a:t> of « </a:t>
            </a:r>
            <a:r>
              <a:rPr lang="fr-FR" sz="2400" dirty="0" err="1"/>
              <a:t>Todos</a:t>
            </a:r>
            <a:r>
              <a:rPr lang="fr-FR" sz="2400" dirty="0"/>
              <a:t> »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BF75A62-5DBC-C5E3-FE3A-135CB1A92A66}"/>
              </a:ext>
            </a:extLst>
          </p:cNvPr>
          <p:cNvSpPr/>
          <p:nvPr/>
        </p:nvSpPr>
        <p:spPr>
          <a:xfrm>
            <a:off x="3314132" y="3036630"/>
            <a:ext cx="432179" cy="177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88282-4751-F0B8-8EE6-E167B08E7719}"/>
              </a:ext>
            </a:extLst>
          </p:cNvPr>
          <p:cNvSpPr txBox="1"/>
          <p:nvPr/>
        </p:nvSpPr>
        <p:spPr>
          <a:xfrm>
            <a:off x="4035320" y="3643950"/>
            <a:ext cx="3689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page 3 for url « /</a:t>
            </a:r>
            <a:r>
              <a:rPr lang="fr-FR" sz="2400" dirty="0" err="1"/>
              <a:t>todo</a:t>
            </a:r>
            <a:r>
              <a:rPr lang="fr-FR" sz="2400" dirty="0"/>
              <a:t>/{id} »</a:t>
            </a:r>
          </a:p>
          <a:p>
            <a:r>
              <a:rPr lang="fr-FR" sz="2400" dirty="0"/>
              <a:t>Show </a:t>
            </a:r>
            <a:r>
              <a:rPr lang="fr-FR" sz="2400" dirty="0" err="1"/>
              <a:t>detailed</a:t>
            </a:r>
            <a:r>
              <a:rPr lang="fr-FR" sz="2400" dirty="0"/>
              <a:t> « </a:t>
            </a:r>
            <a:r>
              <a:rPr lang="fr-FR" sz="2400" dirty="0" err="1"/>
              <a:t>Todo</a:t>
            </a:r>
            <a:r>
              <a:rPr lang="fr-FR" sz="2400" dirty="0"/>
              <a:t>» page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F37DF4-1D1A-0EA9-6212-DB309A46C18B}"/>
              </a:ext>
            </a:extLst>
          </p:cNvPr>
          <p:cNvSpPr/>
          <p:nvPr/>
        </p:nvSpPr>
        <p:spPr>
          <a:xfrm>
            <a:off x="3314132" y="3780431"/>
            <a:ext cx="432179" cy="177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DFCBA60-307F-B59B-75A7-EDB67ED58AE2}"/>
              </a:ext>
            </a:extLst>
          </p:cNvPr>
          <p:cNvSpPr/>
          <p:nvPr/>
        </p:nvSpPr>
        <p:spPr>
          <a:xfrm>
            <a:off x="3298209" y="4865432"/>
            <a:ext cx="432179" cy="177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AF4208-36F1-63B8-AAF0-F4D233C6E10B}"/>
              </a:ext>
            </a:extLst>
          </p:cNvPr>
          <p:cNvSpPr/>
          <p:nvPr/>
        </p:nvSpPr>
        <p:spPr>
          <a:xfrm>
            <a:off x="3298208" y="5916315"/>
            <a:ext cx="432179" cy="177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405A1-6670-2328-C5FC-B562A601E462}"/>
              </a:ext>
            </a:extLst>
          </p:cNvPr>
          <p:cNvSpPr txBox="1"/>
          <p:nvPr/>
        </p:nvSpPr>
        <p:spPr>
          <a:xfrm>
            <a:off x="4035319" y="4757083"/>
            <a:ext cx="5381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Page 4: Editable page + « update » </a:t>
            </a:r>
            <a:r>
              <a:rPr lang="fr-FR" sz="2400" dirty="0" err="1"/>
              <a:t>button</a:t>
            </a:r>
            <a:endParaRPr lang="fr-F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77A05-B85B-D6A2-981E-804091566EA9}"/>
              </a:ext>
            </a:extLst>
          </p:cNvPr>
          <p:cNvSpPr txBox="1"/>
          <p:nvPr/>
        </p:nvSpPr>
        <p:spPr>
          <a:xfrm>
            <a:off x="3996307" y="5728348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delete</a:t>
            </a:r>
            <a:r>
              <a:rPr lang="fr-FR" sz="2400" dirty="0"/>
              <a:t> » </a:t>
            </a:r>
            <a:r>
              <a:rPr lang="fr-FR" sz="2400" dirty="0" err="1"/>
              <a:t>button</a:t>
            </a:r>
            <a:endParaRPr lang="fr-FR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3D0EC6-7F2B-F6ED-67A8-CEFC7A876A29}"/>
              </a:ext>
            </a:extLst>
          </p:cNvPr>
          <p:cNvSpPr/>
          <p:nvPr/>
        </p:nvSpPr>
        <p:spPr>
          <a:xfrm rot="17445670">
            <a:off x="-833426" y="1137519"/>
            <a:ext cx="32216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453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30C-2E4C-F789-F35B-DE356951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NodeJs</a:t>
            </a:r>
            <a:r>
              <a:rPr lang="fr-FR" dirty="0"/>
              <a:t> - Express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9D8A4-6EF0-8ACF-B645-93B48B6DBFF0}"/>
              </a:ext>
            </a:extLst>
          </p:cNvPr>
          <p:cNvSpPr txBox="1"/>
          <p:nvPr/>
        </p:nvSpPr>
        <p:spPr>
          <a:xfrm>
            <a:off x="3016156" y="2098675"/>
            <a:ext cx="72151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const</a:t>
            </a:r>
            <a:r>
              <a:rPr lang="fr-FR" sz="2800" dirty="0"/>
              <a:t> express = </a:t>
            </a:r>
            <a:r>
              <a:rPr lang="fr-FR" sz="2800" dirty="0" err="1"/>
              <a:t>require</a:t>
            </a:r>
            <a:r>
              <a:rPr lang="fr-FR" sz="2800" dirty="0"/>
              <a:t>('express');</a:t>
            </a:r>
          </a:p>
          <a:p>
            <a:r>
              <a:rPr lang="fr-FR" sz="2800" dirty="0" err="1"/>
              <a:t>const</a:t>
            </a:r>
            <a:r>
              <a:rPr lang="fr-FR" sz="2800" dirty="0"/>
              <a:t> app = express();</a:t>
            </a:r>
          </a:p>
          <a:p>
            <a:endParaRPr lang="fr-FR" sz="2800" dirty="0"/>
          </a:p>
          <a:p>
            <a:r>
              <a:rPr lang="fr-FR" sz="2800" dirty="0" err="1"/>
              <a:t>app.get</a:t>
            </a:r>
            <a:r>
              <a:rPr lang="fr-FR" sz="2800" dirty="0"/>
              <a:t>('/', </a:t>
            </a:r>
            <a:r>
              <a:rPr lang="fr-FR" sz="2800" dirty="0" err="1"/>
              <a:t>function</a:t>
            </a:r>
            <a:r>
              <a:rPr lang="fr-FR" sz="2800" dirty="0"/>
              <a:t> (</a:t>
            </a:r>
            <a:r>
              <a:rPr lang="fr-FR" sz="2800" dirty="0" err="1"/>
              <a:t>req</a:t>
            </a:r>
            <a:r>
              <a:rPr lang="fr-FR" sz="2800" dirty="0"/>
              <a:t>, </a:t>
            </a:r>
            <a:r>
              <a:rPr lang="fr-FR" sz="2800" dirty="0" err="1"/>
              <a:t>res</a:t>
            </a:r>
            <a:r>
              <a:rPr lang="fr-FR" sz="2800" dirty="0"/>
              <a:t>) {</a:t>
            </a:r>
          </a:p>
          <a:p>
            <a:r>
              <a:rPr lang="fr-FR" sz="2800" dirty="0"/>
              <a:t>  </a:t>
            </a:r>
            <a:r>
              <a:rPr lang="fr-FR" sz="2800" dirty="0" err="1"/>
              <a:t>res.send</a:t>
            </a:r>
            <a:r>
              <a:rPr lang="fr-FR" sz="2800" dirty="0"/>
              <a:t>({ </a:t>
            </a:r>
            <a:r>
              <a:rPr lang="fr-FR" sz="2800" dirty="0" err="1"/>
              <a:t>some</a:t>
            </a:r>
            <a:r>
              <a:rPr lang="fr-FR" sz="2800" dirty="0"/>
              <a:t>: 'Hello </a:t>
            </a:r>
            <a:r>
              <a:rPr lang="fr-FR" sz="2800" dirty="0" err="1"/>
              <a:t>Json</a:t>
            </a:r>
            <a:r>
              <a:rPr lang="fr-FR" sz="2800" dirty="0"/>
              <a:t> Express' })</a:t>
            </a:r>
          </a:p>
          <a:p>
            <a:r>
              <a:rPr lang="fr-FR" sz="2800" dirty="0"/>
              <a:t>});</a:t>
            </a:r>
          </a:p>
          <a:p>
            <a:endParaRPr lang="fr-FR" sz="2800" dirty="0"/>
          </a:p>
          <a:p>
            <a:r>
              <a:rPr lang="fr-FR" sz="2800" dirty="0" err="1"/>
              <a:t>app.listen</a:t>
            </a:r>
            <a:r>
              <a:rPr lang="fr-FR" sz="2800" dirty="0"/>
              <a:t>(3000);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5DB7C7-DF77-E295-0DBD-0316C7B880D0}"/>
              </a:ext>
            </a:extLst>
          </p:cNvPr>
          <p:cNvSpPr/>
          <p:nvPr/>
        </p:nvSpPr>
        <p:spPr>
          <a:xfrm rot="17445670">
            <a:off x="-833426" y="1137519"/>
            <a:ext cx="32216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2EB9D0-3C97-A9CB-F2B1-0CA35D2AC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"/>
            <a:ext cx="10515600" cy="1100138"/>
          </a:xfrm>
        </p:spPr>
        <p:txBody>
          <a:bodyPr/>
          <a:lstStyle/>
          <a:p>
            <a:pPr algn="ctr"/>
            <a:r>
              <a:rPr lang="fr-FR" dirty="0" err="1"/>
              <a:t>Swagger</a:t>
            </a:r>
            <a:r>
              <a:rPr lang="fr-FR" dirty="0"/>
              <a:t>-UI : </a:t>
            </a:r>
            <a:r>
              <a:rPr lang="fr-FR" dirty="0">
                <a:hlinkClick r:id="rId2"/>
              </a:rPr>
              <a:t>http://localhost:3000/api-docs/</a:t>
            </a:r>
            <a:r>
              <a:rPr lang="fr-FR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66EED2-243E-FF17-83FB-329CE1F3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992735"/>
            <a:ext cx="10691347" cy="58128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D06E01-BFFF-AAD5-1B5D-3A3EA023C28A}"/>
              </a:ext>
            </a:extLst>
          </p:cNvPr>
          <p:cNvSpPr/>
          <p:nvPr/>
        </p:nvSpPr>
        <p:spPr>
          <a:xfrm rot="17445670">
            <a:off x="-833426" y="1137519"/>
            <a:ext cx="32216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Reminder</a:t>
            </a:r>
            <a:endParaRPr lang="en-US" sz="54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596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D9-17C9-9EBD-65EA-528C469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7" y="-26722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B69A801-248E-C69A-9159-B4E26F24BF61}"/>
              </a:ext>
            </a:extLst>
          </p:cNvPr>
          <p:cNvSpPr/>
          <p:nvPr/>
        </p:nvSpPr>
        <p:spPr>
          <a:xfrm>
            <a:off x="1628633" y="2324668"/>
            <a:ext cx="973540" cy="3138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07FDF-BF86-00F4-D33C-254128A16F9D}"/>
              </a:ext>
            </a:extLst>
          </p:cNvPr>
          <p:cNvSpPr txBox="1"/>
          <p:nvPr/>
        </p:nvSpPr>
        <p:spPr>
          <a:xfrm>
            <a:off x="2838625" y="787022"/>
            <a:ext cx="7404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Reminder</a:t>
            </a:r>
            <a:r>
              <a:rPr lang="fr-FR" sz="2400" dirty="0"/>
              <a:t> : http client/server, SPA: Single Page Application</a:t>
            </a:r>
          </a:p>
          <a:p>
            <a:r>
              <a:rPr lang="fr-FR" sz="2400" dirty="0" err="1"/>
              <a:t>Classical</a:t>
            </a:r>
            <a:r>
              <a:rPr lang="fr-FR" sz="2400" dirty="0"/>
              <a:t> Web app tutorial: « </a:t>
            </a:r>
            <a:r>
              <a:rPr lang="fr-FR" sz="2400" dirty="0" err="1"/>
              <a:t>Todo</a:t>
            </a:r>
            <a:r>
              <a:rPr lang="fr-FR" sz="2400" dirty="0"/>
              <a:t> web application »</a:t>
            </a:r>
          </a:p>
          <a:p>
            <a:r>
              <a:rPr lang="fr-FR" sz="2400" dirty="0" err="1"/>
              <a:t>Rest</a:t>
            </a:r>
            <a:r>
              <a:rPr lang="fr-FR" sz="2400" dirty="0"/>
              <a:t> Api Backend Server – </a:t>
            </a:r>
            <a:r>
              <a:rPr lang="fr-FR" sz="2400" dirty="0" err="1"/>
              <a:t>NodeJS,Express,Swagger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 err="1"/>
              <a:t>Angular</a:t>
            </a:r>
            <a:r>
              <a:rPr lang="fr-FR" sz="2400" dirty="0"/>
              <a:t> + </a:t>
            </a:r>
            <a:r>
              <a:rPr lang="fr-FR" sz="2400" dirty="0" err="1"/>
              <a:t>ng-bootstrap</a:t>
            </a:r>
            <a:r>
              <a:rPr lang="fr-FR" sz="2400" dirty="0"/>
              <a:t> setup</a:t>
            </a:r>
          </a:p>
          <a:p>
            <a:r>
              <a:rPr lang="fr-FR" sz="2400" dirty="0"/>
              <a:t>Component Pages  (offline / </a:t>
            </a:r>
            <a:r>
              <a:rPr lang="fr-FR" sz="2400" dirty="0" err="1"/>
              <a:t>mock</a:t>
            </a:r>
            <a:r>
              <a:rPr lang="fr-FR" sz="2400" dirty="0"/>
              <a:t> data)</a:t>
            </a:r>
            <a:br>
              <a:rPr lang="fr-FR" sz="2400" dirty="0"/>
            </a:br>
            <a:r>
              <a:rPr lang="fr-FR" sz="2400" dirty="0"/>
              <a:t>   - List Page</a:t>
            </a:r>
          </a:p>
          <a:p>
            <a:r>
              <a:rPr lang="fr-FR" sz="2400" dirty="0"/>
              <a:t>   - Duplicate/</a:t>
            </a:r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button</a:t>
            </a:r>
            <a:endParaRPr lang="fr-FR" sz="2400" dirty="0"/>
          </a:p>
          <a:p>
            <a:r>
              <a:rPr lang="fr-FR" sz="2400" dirty="0"/>
              <a:t>   - </a:t>
            </a:r>
            <a:r>
              <a:rPr lang="fr-FR" sz="2400" dirty="0" err="1"/>
              <a:t>Detail</a:t>
            </a:r>
            <a:r>
              <a:rPr lang="fr-FR" sz="2400" dirty="0"/>
              <a:t> Page</a:t>
            </a:r>
          </a:p>
          <a:p>
            <a:r>
              <a:rPr lang="fr-FR" sz="2400" dirty="0"/>
              <a:t>   - New Page</a:t>
            </a:r>
          </a:p>
          <a:p>
            <a:r>
              <a:rPr lang="fr-FR" sz="2400" dirty="0"/>
              <a:t>   - links </a:t>
            </a:r>
            <a:r>
              <a:rPr lang="fr-FR" sz="2400" dirty="0" err="1"/>
              <a:t>between</a:t>
            </a:r>
            <a:r>
              <a:rPr lang="fr-FR" sz="2400" dirty="0"/>
              <a:t> pages</a:t>
            </a:r>
          </a:p>
          <a:p>
            <a:endParaRPr lang="fr-FR" sz="2400" dirty="0"/>
          </a:p>
          <a:p>
            <a:r>
              <a:rPr lang="fr-FR" sz="2400" dirty="0"/>
              <a:t>Service</a:t>
            </a:r>
          </a:p>
          <a:p>
            <a:r>
              <a:rPr lang="fr-FR" sz="2400" dirty="0" err="1"/>
              <a:t>HttpClient</a:t>
            </a:r>
            <a:r>
              <a:rPr lang="fr-FR" sz="2400" dirty="0"/>
              <a:t>  (call to API backend)</a:t>
            </a:r>
          </a:p>
          <a:p>
            <a:endParaRPr lang="fr-FR" sz="2400" dirty="0"/>
          </a:p>
          <a:p>
            <a:r>
              <a:rPr lang="fr-FR" sz="2400" dirty="0"/>
              <a:t>Advanced (ag-</a:t>
            </a:r>
            <a:r>
              <a:rPr lang="fr-FR" sz="2400" dirty="0" err="1"/>
              <a:t>grid</a:t>
            </a:r>
            <a:r>
              <a:rPr lang="fr-FR" sz="2400" dirty="0"/>
              <a:t>, …) </a:t>
            </a:r>
          </a:p>
        </p:txBody>
      </p:sp>
    </p:spTree>
    <p:extLst>
      <p:ext uri="{BB962C8B-B14F-4D97-AF65-F5344CB8AC3E}">
        <p14:creationId xmlns:p14="http://schemas.microsoft.com/office/powerpoint/2010/main" val="53222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9362</TotalTime>
  <Words>1562</Words>
  <Application>Microsoft Office PowerPoint</Application>
  <PresentationFormat>Widescreen</PresentationFormat>
  <Paragraphs>287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Introduction to Web Development  Part 4: Demo Angular – SPA</vt:lpstr>
      <vt:lpstr>Demo Outline</vt:lpstr>
      <vt:lpstr>SPA = Single Page Application single GET {html|js}, Multiple Rest Json requests</vt:lpstr>
      <vt:lpstr>Reminder FrontEnd / Rest API Backend  CORS Origin problem  !</vt:lpstr>
      <vt:lpstr>Reminder : Todo App Web Site Sketch</vt:lpstr>
      <vt:lpstr>Todo Web App Features Description … CRUD</vt:lpstr>
      <vt:lpstr>Rest using NodeJs - Express</vt:lpstr>
      <vt:lpstr>Swagger-UI : http://localhost:3000/api-docs/ </vt:lpstr>
      <vt:lpstr>Demo Outline</vt:lpstr>
      <vt:lpstr>$ ng new</vt:lpstr>
      <vt:lpstr>$ git add . ; git ci –m « init »</vt:lpstr>
      <vt:lpstr>$ ng add @ng-bootstrap/ng-bootstrap</vt:lpstr>
      <vt:lpstr>Demo Outline</vt:lpstr>
      <vt:lpstr>$ ng g c todo-list-page</vt:lpstr>
      <vt:lpstr>Defining model with Interface or Class</vt:lpstr>
      <vt:lpstr>Todo list page</vt:lpstr>
      <vt:lpstr>Todo router page « /todos »</vt:lpstr>
      <vt:lpstr>Demo Outline</vt:lpstr>
      <vt:lpstr>Button to duplicate / delete Todo</vt:lpstr>
      <vt:lpstr>Demo Outline</vt:lpstr>
      <vt:lpstr>New Todo basic « Form »</vt:lpstr>
      <vt:lpstr>Add router « new-todo »</vt:lpstr>
      <vt:lpstr>Basic Form … [(ngModel)]=.. Need FormsModule no validation yet</vt:lpstr>
      <vt:lpstr>Demo Outline</vt:lpstr>
      <vt:lpstr>add &lt;A&gt; or &lt;button&gt; « routerLink »</vt:lpstr>
      <vt:lpstr>Add Button with contextual id « /todo/id » router.navigate([« /todo », id]);</vt:lpstr>
      <vt:lpstr>Declare url « /todo/:id »  with path parameter</vt:lpstr>
      <vt:lpstr>Demo Outline</vt:lpstr>
      <vt:lpstr>Todo Detail page for « /todo/:id »</vt:lpstr>
      <vt:lpstr>Todo Detail Page</vt:lpstr>
      <vt:lpstr>Back to Todo List button</vt:lpstr>
      <vt:lpstr>Demo Outline</vt:lpstr>
      <vt:lpstr>Storing model in Service class  (lifecycle != Component)</vt:lpstr>
      <vt:lpstr>inject Service in Component constructor</vt:lpstr>
      <vt:lpstr>Showing LifeCycle: console.log() in constructor(), ngOnInit(), ngOnDestroy()</vt:lpstr>
      <vt:lpstr>Showing Life Cycle</vt:lpstr>
      <vt:lpstr>Refactor: move « todos » code in service</vt:lpstr>
      <vt:lpstr>Refactor Component: call service methods</vt:lpstr>
      <vt:lpstr>Navigate pages =&gt; Todos in-memory stored Refresh page =&gt; Todos reset</vt:lpstr>
      <vt:lpstr>Using Service for detailed page « /todo/:id » « todoService.findById(id) »</vt:lpstr>
      <vt:lpstr>Using Service for « new » Form page</vt:lpstr>
      <vt:lpstr>Demo Outline</vt:lpstr>
      <vt:lpstr>Using HttpClient Module</vt:lpstr>
      <vt:lpstr>Calling http from Service</vt:lpstr>
      <vt:lpstr>Configuring angular proxy.json</vt:lpstr>
      <vt:lpstr>proxy.json</vt:lpstr>
      <vt:lpstr>Test http GET http://localhost:4200/api/todo =&gt; http GET http://localhost:3000/todo </vt:lpstr>
      <vt:lpstr>Take Away</vt:lpstr>
      <vt:lpstr>Questions</vt:lpstr>
      <vt:lpstr>Next Steps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Development  Part 2: Html – DOM - JavaScript</dc:title>
  <dc:creator>NAUWYNCK Arnaud</dc:creator>
  <cp:lastModifiedBy>NAUWYNCK Arnaud</cp:lastModifiedBy>
  <cp:revision>54</cp:revision>
  <dcterms:created xsi:type="dcterms:W3CDTF">2023-07-22T17:43:13Z</dcterms:created>
  <dcterms:modified xsi:type="dcterms:W3CDTF">2023-08-01T11:55:16Z</dcterms:modified>
</cp:coreProperties>
</file>